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handoutMasterIdLst>
    <p:handoutMasterId r:id="rId131"/>
  </p:handoutMasterIdLst>
  <p:sldIdLst>
    <p:sldId id="413" r:id="rId2"/>
    <p:sldId id="259" r:id="rId3"/>
    <p:sldId id="373" r:id="rId4"/>
    <p:sldId id="467" r:id="rId5"/>
    <p:sldId id="374" r:id="rId6"/>
    <p:sldId id="266" r:id="rId7"/>
    <p:sldId id="468" r:id="rId8"/>
    <p:sldId id="416" r:id="rId9"/>
    <p:sldId id="460" r:id="rId10"/>
    <p:sldId id="461" r:id="rId11"/>
    <p:sldId id="459" r:id="rId12"/>
    <p:sldId id="462" r:id="rId13"/>
    <p:sldId id="417" r:id="rId14"/>
    <p:sldId id="472" r:id="rId15"/>
    <p:sldId id="470" r:id="rId16"/>
    <p:sldId id="471" r:id="rId17"/>
    <p:sldId id="420" r:id="rId18"/>
    <p:sldId id="421" r:id="rId19"/>
    <p:sldId id="469" r:id="rId20"/>
    <p:sldId id="422" r:id="rId21"/>
    <p:sldId id="256" r:id="rId22"/>
    <p:sldId id="298" r:id="rId23"/>
    <p:sldId id="286" r:id="rId24"/>
    <p:sldId id="285" r:id="rId25"/>
    <p:sldId id="466" r:id="rId26"/>
    <p:sldId id="423" r:id="rId27"/>
    <p:sldId id="473" r:id="rId28"/>
    <p:sldId id="426" r:id="rId29"/>
    <p:sldId id="474" r:id="rId30"/>
    <p:sldId id="362" r:id="rId31"/>
    <p:sldId id="363" r:id="rId32"/>
    <p:sldId id="359" r:id="rId33"/>
    <p:sldId id="310" r:id="rId34"/>
    <p:sldId id="361" r:id="rId35"/>
    <p:sldId id="358" r:id="rId36"/>
    <p:sldId id="475" r:id="rId37"/>
    <p:sldId id="296" r:id="rId38"/>
    <p:sldId id="356" r:id="rId39"/>
    <p:sldId id="297" r:id="rId40"/>
    <p:sldId id="372" r:id="rId41"/>
    <p:sldId id="289" r:id="rId42"/>
    <p:sldId id="309" r:id="rId43"/>
    <p:sldId id="354" r:id="rId44"/>
    <p:sldId id="353" r:id="rId45"/>
    <p:sldId id="352" r:id="rId46"/>
    <p:sldId id="476" r:id="rId47"/>
    <p:sldId id="350" r:id="rId48"/>
    <p:sldId id="351" r:id="rId49"/>
    <p:sldId id="428" r:id="rId50"/>
    <p:sldId id="478" r:id="rId51"/>
    <p:sldId id="431" r:id="rId52"/>
    <p:sldId id="477" r:id="rId53"/>
    <p:sldId id="346" r:id="rId54"/>
    <p:sldId id="314" r:id="rId55"/>
    <p:sldId id="479" r:id="rId56"/>
    <p:sldId id="344" r:id="rId57"/>
    <p:sldId id="432" r:id="rId58"/>
    <p:sldId id="343" r:id="rId59"/>
    <p:sldId id="340" r:id="rId60"/>
    <p:sldId id="481" r:id="rId61"/>
    <p:sldId id="482" r:id="rId62"/>
    <p:sldId id="433" r:id="rId63"/>
    <p:sldId id="483" r:id="rId64"/>
    <p:sldId id="339" r:id="rId65"/>
    <p:sldId id="435" r:id="rId66"/>
    <p:sldId id="436" r:id="rId67"/>
    <p:sldId id="484" r:id="rId68"/>
    <p:sldId id="485" r:id="rId69"/>
    <p:sldId id="439" r:id="rId70"/>
    <p:sldId id="333" r:id="rId71"/>
    <p:sldId id="486" r:id="rId72"/>
    <p:sldId id="489" r:id="rId73"/>
    <p:sldId id="487" r:id="rId74"/>
    <p:sldId id="331" r:id="rId75"/>
    <p:sldId id="437" r:id="rId76"/>
    <p:sldId id="488" r:id="rId77"/>
    <p:sldId id="505" r:id="rId78"/>
    <p:sldId id="328" r:id="rId79"/>
    <p:sldId id="490" r:id="rId80"/>
    <p:sldId id="366" r:id="rId81"/>
    <p:sldId id="365" r:id="rId82"/>
    <p:sldId id="463" r:id="rId83"/>
    <p:sldId id="464" r:id="rId84"/>
    <p:sldId id="440" r:id="rId85"/>
    <p:sldId id="325" r:id="rId86"/>
    <p:sldId id="441" r:id="rId87"/>
    <p:sldId id="494" r:id="rId88"/>
    <p:sldId id="495" r:id="rId89"/>
    <p:sldId id="496" r:id="rId90"/>
    <p:sldId id="497" r:id="rId91"/>
    <p:sldId id="305" r:id="rId92"/>
    <p:sldId id="304" r:id="rId93"/>
    <p:sldId id="324" r:id="rId94"/>
    <p:sldId id="323" r:id="rId95"/>
    <p:sldId id="322" r:id="rId96"/>
    <p:sldId id="498" r:id="rId97"/>
    <p:sldId id="442" r:id="rId98"/>
    <p:sldId id="445" r:id="rId99"/>
    <p:sldId id="454" r:id="rId100"/>
    <p:sldId id="458" r:id="rId101"/>
    <p:sldId id="455" r:id="rId102"/>
    <p:sldId id="456" r:id="rId103"/>
    <p:sldId id="443" r:id="rId104"/>
    <p:sldId id="457" r:id="rId105"/>
    <p:sldId id="504" r:id="rId106"/>
    <p:sldId id="506" r:id="rId107"/>
    <p:sldId id="508" r:id="rId108"/>
    <p:sldId id="507" r:id="rId109"/>
    <p:sldId id="446" r:id="rId110"/>
    <p:sldId id="499" r:id="rId111"/>
    <p:sldId id="501" r:id="rId112"/>
    <p:sldId id="500" r:id="rId113"/>
    <p:sldId id="502" r:id="rId114"/>
    <p:sldId id="503" r:id="rId115"/>
    <p:sldId id="450" r:id="rId116"/>
    <p:sldId id="453" r:id="rId117"/>
    <p:sldId id="282" r:id="rId118"/>
    <p:sldId id="452" r:id="rId119"/>
    <p:sldId id="491" r:id="rId120"/>
    <p:sldId id="492" r:id="rId121"/>
    <p:sldId id="407" r:id="rId122"/>
    <p:sldId id="399" r:id="rId123"/>
    <p:sldId id="493" r:id="rId124"/>
    <p:sldId id="292" r:id="rId125"/>
    <p:sldId id="293" r:id="rId126"/>
    <p:sldId id="290" r:id="rId127"/>
    <p:sldId id="291" r:id="rId128"/>
    <p:sldId id="451" r:id="rId129"/>
  </p:sldIdLst>
  <p:sldSz cx="6858000" cy="9144000" type="screen4x3"/>
  <p:notesSz cx="7315200" cy="9601200"/>
  <p:defaultTextStyle>
    <a:defPPr>
      <a:defRPr lang="en-US"/>
    </a:defPPr>
    <a:lvl1pPr algn="l" rtl="0" eaLnBrk="0" fontAlgn="base" hangingPunct="0">
      <a:spcBef>
        <a:spcPct val="0"/>
      </a:spcBef>
      <a:spcAft>
        <a:spcPct val="0"/>
      </a:spcAft>
      <a:defRPr sz="2800" kern="1200">
        <a:solidFill>
          <a:schemeClr val="tx1"/>
        </a:solidFill>
        <a:latin typeface="Palatino" charset="0"/>
        <a:ea typeface="+mn-ea"/>
        <a:cs typeface="+mn-cs"/>
      </a:defRPr>
    </a:lvl1pPr>
    <a:lvl2pPr marL="457200" algn="l" rtl="0" eaLnBrk="0" fontAlgn="base" hangingPunct="0">
      <a:spcBef>
        <a:spcPct val="0"/>
      </a:spcBef>
      <a:spcAft>
        <a:spcPct val="0"/>
      </a:spcAft>
      <a:defRPr sz="2800" kern="1200">
        <a:solidFill>
          <a:schemeClr val="tx1"/>
        </a:solidFill>
        <a:latin typeface="Palatino" charset="0"/>
        <a:ea typeface="+mn-ea"/>
        <a:cs typeface="+mn-cs"/>
      </a:defRPr>
    </a:lvl2pPr>
    <a:lvl3pPr marL="914400" algn="l" rtl="0" eaLnBrk="0" fontAlgn="base" hangingPunct="0">
      <a:spcBef>
        <a:spcPct val="0"/>
      </a:spcBef>
      <a:spcAft>
        <a:spcPct val="0"/>
      </a:spcAft>
      <a:defRPr sz="2800" kern="1200">
        <a:solidFill>
          <a:schemeClr val="tx1"/>
        </a:solidFill>
        <a:latin typeface="Palatino" charset="0"/>
        <a:ea typeface="+mn-ea"/>
        <a:cs typeface="+mn-cs"/>
      </a:defRPr>
    </a:lvl3pPr>
    <a:lvl4pPr marL="1371600" algn="l" rtl="0" eaLnBrk="0" fontAlgn="base" hangingPunct="0">
      <a:spcBef>
        <a:spcPct val="0"/>
      </a:spcBef>
      <a:spcAft>
        <a:spcPct val="0"/>
      </a:spcAft>
      <a:defRPr sz="2800" kern="1200">
        <a:solidFill>
          <a:schemeClr val="tx1"/>
        </a:solidFill>
        <a:latin typeface="Palatino" charset="0"/>
        <a:ea typeface="+mn-ea"/>
        <a:cs typeface="+mn-cs"/>
      </a:defRPr>
    </a:lvl4pPr>
    <a:lvl5pPr marL="1828800" algn="l" rtl="0" eaLnBrk="0" fontAlgn="base" hangingPunct="0">
      <a:spcBef>
        <a:spcPct val="0"/>
      </a:spcBef>
      <a:spcAft>
        <a:spcPct val="0"/>
      </a:spcAft>
      <a:defRPr sz="2800" kern="1200">
        <a:solidFill>
          <a:schemeClr val="tx1"/>
        </a:solidFill>
        <a:latin typeface="Palatino" charset="0"/>
        <a:ea typeface="+mn-ea"/>
        <a:cs typeface="+mn-cs"/>
      </a:defRPr>
    </a:lvl5pPr>
    <a:lvl6pPr marL="2286000" algn="l" defTabSz="914400" rtl="0" eaLnBrk="1" latinLnBrk="0" hangingPunct="1">
      <a:defRPr sz="2800" kern="1200">
        <a:solidFill>
          <a:schemeClr val="tx1"/>
        </a:solidFill>
        <a:latin typeface="Palatino" charset="0"/>
        <a:ea typeface="+mn-ea"/>
        <a:cs typeface="+mn-cs"/>
      </a:defRPr>
    </a:lvl6pPr>
    <a:lvl7pPr marL="2743200" algn="l" defTabSz="914400" rtl="0" eaLnBrk="1" latinLnBrk="0" hangingPunct="1">
      <a:defRPr sz="2800" kern="1200">
        <a:solidFill>
          <a:schemeClr val="tx1"/>
        </a:solidFill>
        <a:latin typeface="Palatino" charset="0"/>
        <a:ea typeface="+mn-ea"/>
        <a:cs typeface="+mn-cs"/>
      </a:defRPr>
    </a:lvl7pPr>
    <a:lvl8pPr marL="3200400" algn="l" defTabSz="914400" rtl="0" eaLnBrk="1" latinLnBrk="0" hangingPunct="1">
      <a:defRPr sz="2800" kern="1200">
        <a:solidFill>
          <a:schemeClr val="tx1"/>
        </a:solidFill>
        <a:latin typeface="Palatino" charset="0"/>
        <a:ea typeface="+mn-ea"/>
        <a:cs typeface="+mn-cs"/>
      </a:defRPr>
    </a:lvl8pPr>
    <a:lvl9pPr marL="3657600" algn="l" defTabSz="914400" rtl="0" eaLnBrk="1" latinLnBrk="0" hangingPunct="1">
      <a:defRPr sz="2800" kern="1200">
        <a:solidFill>
          <a:schemeClr val="tx1"/>
        </a:solidFill>
        <a:latin typeface="Palatino"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ve Banghar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99" autoAdjust="0"/>
    <p:restoredTop sz="94660"/>
  </p:normalViewPr>
  <p:slideViewPr>
    <p:cSldViewPr snapToGrid="0">
      <p:cViewPr varScale="1">
        <p:scale>
          <a:sx n="66" d="100"/>
          <a:sy n="66" d="100"/>
        </p:scale>
        <p:origin x="2526" y="348"/>
      </p:cViewPr>
      <p:guideLst>
        <p:guide orient="horz" pos="2880"/>
        <p:guide pos="2160"/>
      </p:guideLst>
    </p:cSldViewPr>
  </p:slideViewPr>
  <p:notesTextViewPr>
    <p:cViewPr>
      <p:scale>
        <a:sx n="1" d="1"/>
        <a:sy n="1" d="1"/>
      </p:scale>
      <p:origin x="0" y="0"/>
    </p:cViewPr>
  </p:notesTextViewPr>
  <p:notesViewPr>
    <p:cSldViewPr snapToGrid="0">
      <p:cViewPr varScale="1">
        <p:scale>
          <a:sx n="65" d="100"/>
          <a:sy n="65" d="100"/>
        </p:scale>
        <p:origin x="3264"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989D9-2CFA-C79D-836F-FD5BBA312A3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9EDF0B5-ADDC-CE3D-753B-B80D4B338FF5}"/>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pPr>
              <a:defRPr/>
            </a:pPr>
            <a:fld id="{A91C3F09-6648-4036-A92E-777B9412FD68}" type="datetimeFigureOut">
              <a:rPr lang="en-US"/>
              <a:pPr>
                <a:defRPr/>
              </a:pPr>
              <a:t>9/20/2025</a:t>
            </a:fld>
            <a:endParaRPr lang="en-US"/>
          </a:p>
        </p:txBody>
      </p:sp>
      <p:sp>
        <p:nvSpPr>
          <p:cNvPr id="4" name="Footer Placeholder 3">
            <a:extLst>
              <a:ext uri="{FF2B5EF4-FFF2-40B4-BE49-F238E27FC236}">
                <a16:creationId xmlns:a16="http://schemas.microsoft.com/office/drawing/2014/main" id="{399F3CCC-C9E8-A54E-A5AB-5293DA9F493D}"/>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30237D21-800E-C385-8ADC-64DE0EF09BAF}"/>
              </a:ext>
            </a:extLst>
          </p:cNvPr>
          <p:cNvSpPr>
            <a:spLocks noGrp="1"/>
          </p:cNvSpPr>
          <p:nvPr>
            <p:ph type="sldNum" sz="quarter" idx="3"/>
          </p:nvPr>
        </p:nvSpPr>
        <p:spPr>
          <a:xfrm>
            <a:off x="4143375" y="9120188"/>
            <a:ext cx="3170238" cy="4810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2C09E82-77AC-44D2-8B3D-A3290262474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8788A0F-0A7C-9CC6-A900-B51D8027B45A}"/>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eaLnBrk="1" hangingPunct="1">
              <a:defRPr sz="1300">
                <a:latin typeface="Arial" panose="020B0604020202020204" pitchFamily="34" charset="0"/>
              </a:defRPr>
            </a:lvl1pPr>
          </a:lstStyle>
          <a:p>
            <a:pPr>
              <a:defRPr/>
            </a:pPr>
            <a:endParaRPr lang="en-US" altLang="en-US"/>
          </a:p>
        </p:txBody>
      </p:sp>
      <p:sp>
        <p:nvSpPr>
          <p:cNvPr id="3075" name="Rectangle 3">
            <a:extLst>
              <a:ext uri="{FF2B5EF4-FFF2-40B4-BE49-F238E27FC236}">
                <a16:creationId xmlns:a16="http://schemas.microsoft.com/office/drawing/2014/main" id="{E0AB3EBE-C4BA-B134-85D4-AD2ED73213D8}"/>
              </a:ext>
            </a:extLst>
          </p:cNvPr>
          <p:cNvSpPr>
            <a:spLocks noGrp="1" noChangeArrowheads="1"/>
          </p:cNvSpPr>
          <p:nvPr>
            <p:ph type="dt"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eaLnBrk="1" hangingPunct="1">
              <a:defRPr sz="1300">
                <a:latin typeface="Arial" panose="020B0604020202020204" pitchFamily="34" charset="0"/>
              </a:defRPr>
            </a:lvl1pPr>
          </a:lstStyle>
          <a:p>
            <a:pPr>
              <a:defRPr/>
            </a:pPr>
            <a:endParaRPr lang="en-US" altLang="en-US"/>
          </a:p>
        </p:txBody>
      </p:sp>
      <p:sp>
        <p:nvSpPr>
          <p:cNvPr id="3076" name="Rectangle 4">
            <a:extLst>
              <a:ext uri="{FF2B5EF4-FFF2-40B4-BE49-F238E27FC236}">
                <a16:creationId xmlns:a16="http://schemas.microsoft.com/office/drawing/2014/main" id="{33CD48A8-71F3-77D5-37B3-43F5132D3B2D}"/>
              </a:ext>
            </a:extLst>
          </p:cNvPr>
          <p:cNvSpPr>
            <a:spLocks noGrp="1" noRot="1" noChangeAspect="1" noChangeArrowheads="1" noTextEdit="1"/>
          </p:cNvSpPr>
          <p:nvPr>
            <p:ph type="sldImg" idx="2"/>
          </p:nvPr>
        </p:nvSpPr>
        <p:spPr bwMode="auto">
          <a:xfrm>
            <a:off x="2306638" y="720725"/>
            <a:ext cx="270192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7F26F80-4A05-21E7-68BE-0695BEC53A1C}"/>
              </a:ext>
            </a:extLst>
          </p:cNvPr>
          <p:cNvSpPr>
            <a:spLocks noGrp="1" noChangeArrowheads="1"/>
          </p:cNvSpPr>
          <p:nvPr>
            <p:ph type="body" sz="quarter" idx="3"/>
          </p:nvPr>
        </p:nvSpPr>
        <p:spPr bwMode="auto">
          <a:xfrm>
            <a:off x="731838" y="4560888"/>
            <a:ext cx="5851525" cy="4319587"/>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5BB3CE20-6559-CBA1-6D4F-1ABC6F2957FF}"/>
              </a:ext>
            </a:extLst>
          </p:cNvPr>
          <p:cNvSpPr>
            <a:spLocks noGrp="1" noChangeArrowheads="1"/>
          </p:cNvSpPr>
          <p:nvPr>
            <p:ph type="ftr" sz="quarter" idx="4"/>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defRPr sz="1300">
                <a:latin typeface="Arial" panose="020B0604020202020204" pitchFamily="34" charset="0"/>
              </a:defRPr>
            </a:lvl1pPr>
          </a:lstStyle>
          <a:p>
            <a:pPr>
              <a:defRPr/>
            </a:pPr>
            <a:endParaRPr lang="en-US" altLang="en-US"/>
          </a:p>
        </p:txBody>
      </p:sp>
      <p:sp>
        <p:nvSpPr>
          <p:cNvPr id="3079" name="Rectangle 7">
            <a:extLst>
              <a:ext uri="{FF2B5EF4-FFF2-40B4-BE49-F238E27FC236}">
                <a16:creationId xmlns:a16="http://schemas.microsoft.com/office/drawing/2014/main" id="{2D9D57A0-0D09-96A8-016D-EBF89AC38C50}"/>
              </a:ext>
            </a:extLst>
          </p:cNvPr>
          <p:cNvSpPr>
            <a:spLocks noGrp="1" noChangeArrowheads="1"/>
          </p:cNvSpPr>
          <p:nvPr>
            <p:ph type="sldNum" sz="quarter" idx="5"/>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5CEAA855-DC1D-42E6-90F7-E416AD5EBB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6E52CD34-E19A-D556-A691-56AACB1066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DDEA775-AF94-4161-A854-3EDFD7420E58}" type="slidenum">
              <a:rPr lang="en-US" altLang="en-US" sz="1300" smtClean="0">
                <a:latin typeface="Arial" panose="020B0604020202020204" pitchFamily="34" charset="0"/>
              </a:rPr>
              <a:pPr/>
              <a:t>1</a:t>
            </a:fld>
            <a:endParaRPr lang="en-US" altLang="en-US" sz="1300">
              <a:latin typeface="Arial" panose="020B0604020202020204" pitchFamily="34" charset="0"/>
            </a:endParaRPr>
          </a:p>
        </p:txBody>
      </p:sp>
      <p:sp>
        <p:nvSpPr>
          <p:cNvPr id="6147" name="Rectangle 2">
            <a:extLst>
              <a:ext uri="{FF2B5EF4-FFF2-40B4-BE49-F238E27FC236}">
                <a16:creationId xmlns:a16="http://schemas.microsoft.com/office/drawing/2014/main" id="{E020B781-6922-5383-ED1F-02ED72805704}"/>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C931C137-0076-3277-B704-FEAB06D88F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DB25FA7-ACF9-8AB1-B61A-5AFC425EDF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C6973CF-4FE5-4577-A962-82463966D203}" type="slidenum">
              <a:rPr lang="en-US" altLang="en-US" sz="1300" smtClean="0">
                <a:latin typeface="Arial" panose="020B0604020202020204" pitchFamily="34" charset="0"/>
              </a:rPr>
              <a:pPr/>
              <a:t>10</a:t>
            </a:fld>
            <a:endParaRPr lang="en-US" altLang="en-US" sz="1300">
              <a:latin typeface="Arial" panose="020B0604020202020204" pitchFamily="34" charset="0"/>
            </a:endParaRPr>
          </a:p>
        </p:txBody>
      </p:sp>
      <p:sp>
        <p:nvSpPr>
          <p:cNvPr id="24579" name="Rectangle 2">
            <a:extLst>
              <a:ext uri="{FF2B5EF4-FFF2-40B4-BE49-F238E27FC236}">
                <a16:creationId xmlns:a16="http://schemas.microsoft.com/office/drawing/2014/main" id="{435EBCB4-2040-9F5E-62E8-BD4858A0541C}"/>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479DCF1-6C9B-49A2-C801-25F3E2B683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F9F70BB-207D-0439-502F-D26A56B983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D57AE79-CD49-40CD-8C8D-5679404B5CAA}" type="slidenum">
              <a:rPr lang="en-US" altLang="en-US" sz="1300" smtClean="0">
                <a:latin typeface="Arial" panose="020B0604020202020204" pitchFamily="34" charset="0"/>
              </a:rPr>
              <a:pPr/>
              <a:t>101</a:t>
            </a:fld>
            <a:endParaRPr lang="en-US" altLang="en-US" sz="1300">
              <a:latin typeface="Arial" panose="020B0604020202020204" pitchFamily="34" charset="0"/>
            </a:endParaRPr>
          </a:p>
        </p:txBody>
      </p:sp>
      <p:sp>
        <p:nvSpPr>
          <p:cNvPr id="209923" name="Rectangle 2">
            <a:extLst>
              <a:ext uri="{FF2B5EF4-FFF2-40B4-BE49-F238E27FC236}">
                <a16:creationId xmlns:a16="http://schemas.microsoft.com/office/drawing/2014/main" id="{BF90ABE4-50F7-602D-6466-01FA9012F922}"/>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6D3518DE-5ADB-BD2C-10C2-D53A0BDDF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B33CD82D-03FB-F386-9D39-20FFF04F07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3403F020-9E9C-4943-BE82-0E038B48CFDF}" type="slidenum">
              <a:rPr lang="en-US" altLang="en-US" sz="1300" smtClean="0">
                <a:latin typeface="Arial" panose="020B0604020202020204" pitchFamily="34" charset="0"/>
              </a:rPr>
              <a:pPr/>
              <a:t>102</a:t>
            </a:fld>
            <a:endParaRPr lang="en-US" altLang="en-US" sz="1300">
              <a:latin typeface="Arial" panose="020B0604020202020204" pitchFamily="34" charset="0"/>
            </a:endParaRPr>
          </a:p>
        </p:txBody>
      </p:sp>
      <p:sp>
        <p:nvSpPr>
          <p:cNvPr id="211971" name="Rectangle 2">
            <a:extLst>
              <a:ext uri="{FF2B5EF4-FFF2-40B4-BE49-F238E27FC236}">
                <a16:creationId xmlns:a16="http://schemas.microsoft.com/office/drawing/2014/main" id="{91666913-CD29-F441-E196-43967865374B}"/>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C5ED8F1B-DC98-7A3E-0118-499F36B27F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D6D7F1A2-C126-EC47-85A4-9860AC2DB4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D60E1958-4748-4177-8F0C-E13C70BD0377}" type="slidenum">
              <a:rPr lang="en-US" altLang="en-US" sz="1300" smtClean="0">
                <a:latin typeface="Arial" panose="020B0604020202020204" pitchFamily="34" charset="0"/>
              </a:rPr>
              <a:pPr/>
              <a:t>103</a:t>
            </a:fld>
            <a:endParaRPr lang="en-US" altLang="en-US" sz="1300">
              <a:latin typeface="Arial" panose="020B0604020202020204" pitchFamily="34" charset="0"/>
            </a:endParaRPr>
          </a:p>
        </p:txBody>
      </p:sp>
      <p:sp>
        <p:nvSpPr>
          <p:cNvPr id="214019" name="Rectangle 2">
            <a:extLst>
              <a:ext uri="{FF2B5EF4-FFF2-40B4-BE49-F238E27FC236}">
                <a16:creationId xmlns:a16="http://schemas.microsoft.com/office/drawing/2014/main" id="{6A2FBAD2-D9FD-FA4B-4CDE-89ACD5A52D26}"/>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4177CE6C-4AFD-0C18-47D6-D730CF608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7A174028-57A1-39E6-7385-71E90F19C2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F243635-D08A-41AE-B949-E063AF1A7988}" type="slidenum">
              <a:rPr lang="en-US" altLang="en-US" sz="1300" smtClean="0">
                <a:latin typeface="Arial" panose="020B0604020202020204" pitchFamily="34" charset="0"/>
              </a:rPr>
              <a:pPr/>
              <a:t>104</a:t>
            </a:fld>
            <a:endParaRPr lang="en-US" altLang="en-US" sz="1300">
              <a:latin typeface="Arial" panose="020B0604020202020204" pitchFamily="34" charset="0"/>
            </a:endParaRPr>
          </a:p>
        </p:txBody>
      </p:sp>
      <p:sp>
        <p:nvSpPr>
          <p:cNvPr id="216067" name="Rectangle 2">
            <a:extLst>
              <a:ext uri="{FF2B5EF4-FFF2-40B4-BE49-F238E27FC236}">
                <a16:creationId xmlns:a16="http://schemas.microsoft.com/office/drawing/2014/main" id="{B35EB09B-732D-6E53-A217-C77EBA138C14}"/>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E6EE6313-ECD4-74CA-B761-D29BD6A9AA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5580C7AB-F1D8-336D-890F-0798887A98BA}"/>
              </a:ext>
            </a:extLst>
          </p:cNvPr>
          <p:cNvSpPr>
            <a:spLocks noGrp="1" noRot="1" noChangeAspect="1" noChangeArrowheads="1" noTextEdit="1"/>
          </p:cNvSpPr>
          <p:nvPr>
            <p:ph type="sldImg"/>
          </p:nvPr>
        </p:nvSpPr>
        <p:spPr>
          <a:ln/>
        </p:spPr>
      </p:sp>
      <p:sp>
        <p:nvSpPr>
          <p:cNvPr id="218115" name="Notes Placeholder 2">
            <a:extLst>
              <a:ext uri="{FF2B5EF4-FFF2-40B4-BE49-F238E27FC236}">
                <a16:creationId xmlns:a16="http://schemas.microsoft.com/office/drawing/2014/main" id="{A99D0F89-1F6A-50B5-D2F3-ABFCE8829C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8116" name="Slide Number Placeholder 3">
            <a:extLst>
              <a:ext uri="{FF2B5EF4-FFF2-40B4-BE49-F238E27FC236}">
                <a16:creationId xmlns:a16="http://schemas.microsoft.com/office/drawing/2014/main" id="{C185C831-1C5E-25C2-221C-DC1F2C4DB86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06336FA-709A-499D-B1DA-B8BBBF33853A}" type="slidenum">
              <a:rPr lang="en-US" altLang="en-US" sz="1300" smtClean="0">
                <a:latin typeface="Arial" panose="020B0604020202020204" pitchFamily="34" charset="0"/>
              </a:rPr>
              <a:pPr/>
              <a:t>105</a:t>
            </a:fld>
            <a:endParaRPr lang="en-US" altLang="en-US" sz="1300">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6332D207-69BC-9B15-A0CC-44832FA203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9C255CEF-2FF8-4C7C-8FC3-768499E17100}" type="slidenum">
              <a:rPr lang="en-US" altLang="en-US" sz="1300" smtClean="0">
                <a:latin typeface="Arial" panose="020B0604020202020204" pitchFamily="34" charset="0"/>
              </a:rPr>
              <a:pPr/>
              <a:t>109</a:t>
            </a:fld>
            <a:endParaRPr lang="en-US" altLang="en-US" sz="1300">
              <a:latin typeface="Arial" panose="020B0604020202020204" pitchFamily="34" charset="0"/>
            </a:endParaRPr>
          </a:p>
        </p:txBody>
      </p:sp>
      <p:sp>
        <p:nvSpPr>
          <p:cNvPr id="223235" name="Rectangle 2">
            <a:extLst>
              <a:ext uri="{FF2B5EF4-FFF2-40B4-BE49-F238E27FC236}">
                <a16:creationId xmlns:a16="http://schemas.microsoft.com/office/drawing/2014/main" id="{6B690112-3F2C-A216-BE57-420C2E093172}"/>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BFFA8FDD-D60E-CA11-5538-275BEFBACE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562A70C6-67E1-71C7-27C5-9B46B6BD08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26B51CB-00F0-478E-9710-9B3EB0C96CE4}" type="slidenum">
              <a:rPr lang="en-US" altLang="en-US" sz="1300" smtClean="0">
                <a:latin typeface="Arial" panose="020B0604020202020204" pitchFamily="34" charset="0"/>
              </a:rPr>
              <a:pPr/>
              <a:t>110</a:t>
            </a:fld>
            <a:endParaRPr lang="en-US" altLang="en-US" sz="1300">
              <a:latin typeface="Arial" panose="020B0604020202020204" pitchFamily="34" charset="0"/>
            </a:endParaRPr>
          </a:p>
        </p:txBody>
      </p:sp>
      <p:sp>
        <p:nvSpPr>
          <p:cNvPr id="225283" name="Rectangle 2">
            <a:extLst>
              <a:ext uri="{FF2B5EF4-FFF2-40B4-BE49-F238E27FC236}">
                <a16:creationId xmlns:a16="http://schemas.microsoft.com/office/drawing/2014/main" id="{89E1D89C-603F-8D6B-B4A6-99C50E4FC8C8}"/>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835BC4F1-EB52-028E-4174-DC1762DD17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3B00F83C-6474-9EAE-964B-552536519A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0F7C025-83A8-4493-8543-EBBD90E51E14}" type="slidenum">
              <a:rPr lang="en-US" altLang="en-US" sz="1300" smtClean="0">
                <a:latin typeface="Arial" panose="020B0604020202020204" pitchFamily="34" charset="0"/>
              </a:rPr>
              <a:pPr/>
              <a:t>111</a:t>
            </a:fld>
            <a:endParaRPr lang="en-US" altLang="en-US" sz="1300">
              <a:latin typeface="Arial" panose="020B0604020202020204" pitchFamily="34" charset="0"/>
            </a:endParaRPr>
          </a:p>
        </p:txBody>
      </p:sp>
      <p:sp>
        <p:nvSpPr>
          <p:cNvPr id="227331" name="Rectangle 2">
            <a:extLst>
              <a:ext uri="{FF2B5EF4-FFF2-40B4-BE49-F238E27FC236}">
                <a16:creationId xmlns:a16="http://schemas.microsoft.com/office/drawing/2014/main" id="{07D4273D-000C-CBCC-4A4A-9A8A569A0653}"/>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4E90B92F-8451-038A-2110-B9CDE9A89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6561825A-ED1F-4D3D-DD1F-659A3F2316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3602F6D-7B53-4D98-93A0-29C24056190E}" type="slidenum">
              <a:rPr lang="en-US" altLang="en-US" sz="1300" smtClean="0">
                <a:latin typeface="Arial" panose="020B0604020202020204" pitchFamily="34" charset="0"/>
              </a:rPr>
              <a:pPr/>
              <a:t>112</a:t>
            </a:fld>
            <a:endParaRPr lang="en-US" altLang="en-US" sz="1300">
              <a:latin typeface="Arial" panose="020B0604020202020204" pitchFamily="34" charset="0"/>
            </a:endParaRPr>
          </a:p>
        </p:txBody>
      </p:sp>
      <p:sp>
        <p:nvSpPr>
          <p:cNvPr id="229379" name="Rectangle 2">
            <a:extLst>
              <a:ext uri="{FF2B5EF4-FFF2-40B4-BE49-F238E27FC236}">
                <a16:creationId xmlns:a16="http://schemas.microsoft.com/office/drawing/2014/main" id="{99632331-CE3F-3F2D-9E56-E1D696F40335}"/>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5FF4EDA1-9C74-315C-29B6-52D16CE4FE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26D6901F-72C6-52A1-2B2C-5BD1E42D366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0B5EDE3-4F25-4734-A3B2-27245508CCAE}" type="slidenum">
              <a:rPr lang="en-US" altLang="en-US" sz="1300" smtClean="0">
                <a:latin typeface="Arial" panose="020B0604020202020204" pitchFamily="34" charset="0"/>
              </a:rPr>
              <a:pPr/>
              <a:t>113</a:t>
            </a:fld>
            <a:endParaRPr lang="en-US" altLang="en-US" sz="1300">
              <a:latin typeface="Arial" panose="020B0604020202020204" pitchFamily="34" charset="0"/>
            </a:endParaRPr>
          </a:p>
        </p:txBody>
      </p:sp>
      <p:sp>
        <p:nvSpPr>
          <p:cNvPr id="231427" name="Rectangle 2">
            <a:extLst>
              <a:ext uri="{FF2B5EF4-FFF2-40B4-BE49-F238E27FC236}">
                <a16:creationId xmlns:a16="http://schemas.microsoft.com/office/drawing/2014/main" id="{799319BD-B8FE-BD4C-1671-437B88271F93}"/>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E412E784-E24A-45D6-A27D-4700528E39C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1DD6209-8935-80E6-AB80-43D1B325C5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5C22A5A-EF96-4775-8243-632F5FB8BBA4}" type="slidenum">
              <a:rPr lang="en-US" altLang="en-US" sz="1300" smtClean="0">
                <a:latin typeface="Arial" panose="020B0604020202020204" pitchFamily="34" charset="0"/>
              </a:rPr>
              <a:pPr/>
              <a:t>11</a:t>
            </a:fld>
            <a:endParaRPr lang="en-US" altLang="en-US" sz="1300">
              <a:latin typeface="Arial" panose="020B0604020202020204" pitchFamily="34" charset="0"/>
            </a:endParaRPr>
          </a:p>
        </p:txBody>
      </p:sp>
      <p:sp>
        <p:nvSpPr>
          <p:cNvPr id="26627" name="Rectangle 2">
            <a:extLst>
              <a:ext uri="{FF2B5EF4-FFF2-40B4-BE49-F238E27FC236}">
                <a16:creationId xmlns:a16="http://schemas.microsoft.com/office/drawing/2014/main" id="{703E71EC-8B0C-95D2-2C16-23A55C356A6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2E44F06D-41A4-A682-8840-D0E0D7A92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03D499AA-6AFE-7177-51EC-DC62A311A9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DF48227-9FF7-4CA3-8CE0-7A671DABF7E4}" type="slidenum">
              <a:rPr lang="en-US" altLang="en-US" sz="1300" smtClean="0">
                <a:latin typeface="Arial" panose="020B0604020202020204" pitchFamily="34" charset="0"/>
              </a:rPr>
              <a:pPr/>
              <a:t>114</a:t>
            </a:fld>
            <a:endParaRPr lang="en-US" altLang="en-US" sz="1300">
              <a:latin typeface="Arial" panose="020B0604020202020204" pitchFamily="34" charset="0"/>
            </a:endParaRPr>
          </a:p>
        </p:txBody>
      </p:sp>
      <p:sp>
        <p:nvSpPr>
          <p:cNvPr id="233475" name="Rectangle 2">
            <a:extLst>
              <a:ext uri="{FF2B5EF4-FFF2-40B4-BE49-F238E27FC236}">
                <a16:creationId xmlns:a16="http://schemas.microsoft.com/office/drawing/2014/main" id="{0343268D-3126-8846-74B1-019CA3291B3B}"/>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F4765F5E-07E8-9A35-9BED-A2E50B0CAE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0989BE23-3F93-BE52-6F70-4771760F1A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3C49EB5-D8F0-41CF-A8F2-F4F1F97A1DB7}" type="slidenum">
              <a:rPr lang="en-US" altLang="en-US" sz="1300" smtClean="0">
                <a:latin typeface="Arial" panose="020B0604020202020204" pitchFamily="34" charset="0"/>
              </a:rPr>
              <a:pPr/>
              <a:t>115</a:t>
            </a:fld>
            <a:endParaRPr lang="en-US" altLang="en-US" sz="1300">
              <a:latin typeface="Arial" panose="020B0604020202020204" pitchFamily="34" charset="0"/>
            </a:endParaRPr>
          </a:p>
        </p:txBody>
      </p:sp>
      <p:sp>
        <p:nvSpPr>
          <p:cNvPr id="235523" name="Rectangle 2">
            <a:extLst>
              <a:ext uri="{FF2B5EF4-FFF2-40B4-BE49-F238E27FC236}">
                <a16:creationId xmlns:a16="http://schemas.microsoft.com/office/drawing/2014/main" id="{52445D17-E38E-E4D6-3284-BB0FB4D72818}"/>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08F39A7A-7401-43D9-2C2C-802358DF2D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451736E0-5B92-4A03-265C-0D9E0649E5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2C88BF4-7ABC-460C-9804-2ADEB3F7E594}" type="slidenum">
              <a:rPr lang="en-US" altLang="en-US" sz="1300" smtClean="0">
                <a:latin typeface="Arial" panose="020B0604020202020204" pitchFamily="34" charset="0"/>
              </a:rPr>
              <a:pPr/>
              <a:t>116</a:t>
            </a:fld>
            <a:endParaRPr lang="en-US" altLang="en-US" sz="1300">
              <a:latin typeface="Arial" panose="020B0604020202020204" pitchFamily="34" charset="0"/>
            </a:endParaRPr>
          </a:p>
        </p:txBody>
      </p:sp>
      <p:sp>
        <p:nvSpPr>
          <p:cNvPr id="237571" name="Rectangle 2">
            <a:extLst>
              <a:ext uri="{FF2B5EF4-FFF2-40B4-BE49-F238E27FC236}">
                <a16:creationId xmlns:a16="http://schemas.microsoft.com/office/drawing/2014/main" id="{55A047A2-A22B-F6F0-7119-F28C8E8DA051}"/>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02991088-AD8B-0222-093C-57F9FF3390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BF74DBB2-0424-E329-9656-979D34DD8E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7DACE49-ADDD-49D6-BCE5-B4497C4B9321}" type="slidenum">
              <a:rPr lang="en-US" altLang="en-US" sz="1300" smtClean="0">
                <a:latin typeface="Arial" panose="020B0604020202020204" pitchFamily="34" charset="0"/>
              </a:rPr>
              <a:pPr/>
              <a:t>117</a:t>
            </a:fld>
            <a:endParaRPr lang="en-US" altLang="en-US" sz="1300">
              <a:latin typeface="Arial" panose="020B0604020202020204" pitchFamily="34" charset="0"/>
            </a:endParaRPr>
          </a:p>
        </p:txBody>
      </p:sp>
      <p:sp>
        <p:nvSpPr>
          <p:cNvPr id="239619" name="Rectangle 2">
            <a:extLst>
              <a:ext uri="{FF2B5EF4-FFF2-40B4-BE49-F238E27FC236}">
                <a16:creationId xmlns:a16="http://schemas.microsoft.com/office/drawing/2014/main" id="{1F210707-3B80-3CA8-A35B-8A78A6FEBECF}"/>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E253D402-2714-4FF1-DE4B-8D52440F70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6AF654E4-E405-C90E-92CA-BC9596E88A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F586A78-5AF1-42D3-84D4-7E1FBE8D42A7}" type="slidenum">
              <a:rPr lang="en-US" altLang="en-US" sz="1300" smtClean="0">
                <a:latin typeface="Arial" panose="020B0604020202020204" pitchFamily="34" charset="0"/>
              </a:rPr>
              <a:pPr/>
              <a:t>118</a:t>
            </a:fld>
            <a:endParaRPr lang="en-US" altLang="en-US" sz="1300">
              <a:latin typeface="Arial" panose="020B0604020202020204" pitchFamily="34" charset="0"/>
            </a:endParaRPr>
          </a:p>
        </p:txBody>
      </p:sp>
      <p:sp>
        <p:nvSpPr>
          <p:cNvPr id="241667" name="Rectangle 2">
            <a:extLst>
              <a:ext uri="{FF2B5EF4-FFF2-40B4-BE49-F238E27FC236}">
                <a16:creationId xmlns:a16="http://schemas.microsoft.com/office/drawing/2014/main" id="{655D44D0-E91F-BC3D-B579-0FE5DD375658}"/>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40B187F4-CD7C-37B1-0D59-4894C8D1CE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0BE6AA06-8C1A-696F-27EA-F699FE509D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8781CDA-6FF8-42C1-89EE-960E032525AD}" type="slidenum">
              <a:rPr lang="en-US" altLang="en-US" sz="1300" smtClean="0">
                <a:latin typeface="Arial" panose="020B0604020202020204" pitchFamily="34" charset="0"/>
              </a:rPr>
              <a:pPr/>
              <a:t>119</a:t>
            </a:fld>
            <a:endParaRPr lang="en-US" altLang="en-US" sz="1300">
              <a:latin typeface="Arial" panose="020B0604020202020204" pitchFamily="34" charset="0"/>
            </a:endParaRPr>
          </a:p>
        </p:txBody>
      </p:sp>
      <p:sp>
        <p:nvSpPr>
          <p:cNvPr id="243715" name="Rectangle 2">
            <a:extLst>
              <a:ext uri="{FF2B5EF4-FFF2-40B4-BE49-F238E27FC236}">
                <a16:creationId xmlns:a16="http://schemas.microsoft.com/office/drawing/2014/main" id="{9E7E5D71-99EA-D645-4EA1-A11AA741AB8E}"/>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8ADF4345-2178-9B7E-1E82-AF8162B1C4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E587A0BD-46B3-FEA8-554B-CD82E790B9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90AED61-0750-49F4-A1A5-DCB78F952F4B}" type="slidenum">
              <a:rPr lang="en-US" altLang="en-US" sz="1300" smtClean="0">
                <a:latin typeface="Arial" panose="020B0604020202020204" pitchFamily="34" charset="0"/>
              </a:rPr>
              <a:pPr/>
              <a:t>120</a:t>
            </a:fld>
            <a:endParaRPr lang="en-US" altLang="en-US" sz="1300">
              <a:latin typeface="Arial" panose="020B0604020202020204" pitchFamily="34" charset="0"/>
            </a:endParaRPr>
          </a:p>
        </p:txBody>
      </p:sp>
      <p:sp>
        <p:nvSpPr>
          <p:cNvPr id="245763" name="Rectangle 2">
            <a:extLst>
              <a:ext uri="{FF2B5EF4-FFF2-40B4-BE49-F238E27FC236}">
                <a16:creationId xmlns:a16="http://schemas.microsoft.com/office/drawing/2014/main" id="{06D23037-5D2F-21D9-08E9-775F73AA39FE}"/>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3B2F6F7D-9C7F-1223-3C55-19C35510D4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63F5564E-EC8C-F1CB-912D-7BF9DC4F7C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37AE98E1-F7BF-4917-9C91-F919573D6EAD}" type="slidenum">
              <a:rPr lang="en-US" altLang="en-US" sz="1300" smtClean="0">
                <a:latin typeface="Arial" panose="020B0604020202020204" pitchFamily="34" charset="0"/>
              </a:rPr>
              <a:pPr/>
              <a:t>121</a:t>
            </a:fld>
            <a:endParaRPr lang="en-US" altLang="en-US" sz="1300">
              <a:latin typeface="Arial" panose="020B0604020202020204" pitchFamily="34" charset="0"/>
            </a:endParaRPr>
          </a:p>
        </p:txBody>
      </p:sp>
      <p:sp>
        <p:nvSpPr>
          <p:cNvPr id="247811" name="Rectangle 2">
            <a:extLst>
              <a:ext uri="{FF2B5EF4-FFF2-40B4-BE49-F238E27FC236}">
                <a16:creationId xmlns:a16="http://schemas.microsoft.com/office/drawing/2014/main" id="{9B92B147-59CE-E7B2-ED90-773A16D23D1F}"/>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EEE63FAB-3D57-AB26-0A4B-301CBEFBEC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2B861A0A-9233-76BF-FB10-E2175F5BF4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F7A6530-E542-4EA3-9827-3D844ADF2BB9}" type="slidenum">
              <a:rPr lang="en-US" altLang="en-US" sz="1300" smtClean="0">
                <a:latin typeface="Arial" panose="020B0604020202020204" pitchFamily="34" charset="0"/>
              </a:rPr>
              <a:pPr/>
              <a:t>122</a:t>
            </a:fld>
            <a:endParaRPr lang="en-US" altLang="en-US" sz="1300">
              <a:latin typeface="Arial" panose="020B0604020202020204" pitchFamily="34" charset="0"/>
            </a:endParaRPr>
          </a:p>
        </p:txBody>
      </p:sp>
      <p:sp>
        <p:nvSpPr>
          <p:cNvPr id="249859" name="Rectangle 2">
            <a:extLst>
              <a:ext uri="{FF2B5EF4-FFF2-40B4-BE49-F238E27FC236}">
                <a16:creationId xmlns:a16="http://schemas.microsoft.com/office/drawing/2014/main" id="{7F3F6277-4F28-A651-8016-CD3269A74676}"/>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DEA2BFFD-44C7-E03C-5B32-6AE37AB0F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EB2AFA8A-F0E9-F055-6D8E-B39D887B3C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90C6CD3-66AB-452F-BEBC-8987A1FE11C1}" type="slidenum">
              <a:rPr lang="en-US" altLang="en-US" sz="1300" smtClean="0">
                <a:latin typeface="Arial" panose="020B0604020202020204" pitchFamily="34" charset="0"/>
              </a:rPr>
              <a:pPr/>
              <a:t>123</a:t>
            </a:fld>
            <a:endParaRPr lang="en-US" altLang="en-US" sz="1300">
              <a:latin typeface="Arial" panose="020B0604020202020204" pitchFamily="34" charset="0"/>
            </a:endParaRPr>
          </a:p>
        </p:txBody>
      </p:sp>
      <p:sp>
        <p:nvSpPr>
          <p:cNvPr id="251907" name="Rectangle 2">
            <a:extLst>
              <a:ext uri="{FF2B5EF4-FFF2-40B4-BE49-F238E27FC236}">
                <a16:creationId xmlns:a16="http://schemas.microsoft.com/office/drawing/2014/main" id="{84823BE2-A310-F203-0A11-AE30FD50250B}"/>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C3B88E6D-036E-A4DA-BE42-3CB645E8FB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1017D03-D803-CCDB-A686-5D7E0242A3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B052E1F-C5E9-4B3B-8579-876373F88FF6}" type="slidenum">
              <a:rPr lang="en-US" altLang="en-US" sz="1300" smtClean="0">
                <a:latin typeface="Arial" panose="020B0604020202020204" pitchFamily="34" charset="0"/>
              </a:rPr>
              <a:pPr/>
              <a:t>12</a:t>
            </a:fld>
            <a:endParaRPr lang="en-US" altLang="en-US" sz="1300">
              <a:latin typeface="Arial" panose="020B0604020202020204" pitchFamily="34" charset="0"/>
            </a:endParaRPr>
          </a:p>
        </p:txBody>
      </p:sp>
      <p:sp>
        <p:nvSpPr>
          <p:cNvPr id="28675" name="Rectangle 2">
            <a:extLst>
              <a:ext uri="{FF2B5EF4-FFF2-40B4-BE49-F238E27FC236}">
                <a16:creationId xmlns:a16="http://schemas.microsoft.com/office/drawing/2014/main" id="{83A75FB2-237F-FE89-2B3F-0C69B9644EFA}"/>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9043F5A-375B-EFCD-BF15-9DD1104750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B61AC30E-0E1A-416C-3C29-7B92AC843A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0A825AF-7538-4CDD-A512-AD0AD3DD3E19}" type="slidenum">
              <a:rPr lang="en-US" altLang="en-US" sz="1300" smtClean="0">
                <a:latin typeface="Arial" panose="020B0604020202020204" pitchFamily="34" charset="0"/>
              </a:rPr>
              <a:pPr/>
              <a:t>124</a:t>
            </a:fld>
            <a:endParaRPr lang="en-US" altLang="en-US" sz="1300">
              <a:latin typeface="Arial" panose="020B0604020202020204" pitchFamily="34" charset="0"/>
            </a:endParaRPr>
          </a:p>
        </p:txBody>
      </p:sp>
      <p:sp>
        <p:nvSpPr>
          <p:cNvPr id="253955" name="Rectangle 2">
            <a:extLst>
              <a:ext uri="{FF2B5EF4-FFF2-40B4-BE49-F238E27FC236}">
                <a16:creationId xmlns:a16="http://schemas.microsoft.com/office/drawing/2014/main" id="{02E7F1B3-4BCE-5D97-EC14-AE9386A27D3B}"/>
              </a:ext>
            </a:extLst>
          </p:cNvPr>
          <p:cNvSpPr>
            <a:spLocks noGrp="1" noRot="1" noChangeAspect="1" noChangeArrowheads="1" noTextEdit="1"/>
          </p:cNvSpPr>
          <p:nvPr>
            <p:ph type="sldImg"/>
          </p:nvPr>
        </p:nvSpPr>
        <p:spPr>
          <a:ln/>
        </p:spPr>
      </p:sp>
      <p:sp>
        <p:nvSpPr>
          <p:cNvPr id="253956" name="Rectangle 3">
            <a:extLst>
              <a:ext uri="{FF2B5EF4-FFF2-40B4-BE49-F238E27FC236}">
                <a16:creationId xmlns:a16="http://schemas.microsoft.com/office/drawing/2014/main" id="{8F03D20E-FCE3-9DD7-E725-82D64E5B60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18DCEC67-21DA-D2FF-8975-3C6B011F46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FE74381-7707-4547-8EC8-4C6DEAD1962C}" type="slidenum">
              <a:rPr lang="en-US" altLang="en-US" sz="1300" smtClean="0">
                <a:latin typeface="Arial" panose="020B0604020202020204" pitchFamily="34" charset="0"/>
              </a:rPr>
              <a:pPr/>
              <a:t>125</a:t>
            </a:fld>
            <a:endParaRPr lang="en-US" altLang="en-US" sz="1300">
              <a:latin typeface="Arial" panose="020B0604020202020204" pitchFamily="34" charset="0"/>
            </a:endParaRPr>
          </a:p>
        </p:txBody>
      </p:sp>
      <p:sp>
        <p:nvSpPr>
          <p:cNvPr id="256003" name="Rectangle 2">
            <a:extLst>
              <a:ext uri="{FF2B5EF4-FFF2-40B4-BE49-F238E27FC236}">
                <a16:creationId xmlns:a16="http://schemas.microsoft.com/office/drawing/2014/main" id="{B935B0AF-B27F-20BC-E140-4AD72BF9058F}"/>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A64A6DA6-B8EE-A43C-A863-03A1129DF2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8E6709E8-DCC0-5C42-485C-6C5521A60A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462D3F7-1C6C-479E-AD72-CE386433AAD7}" type="slidenum">
              <a:rPr lang="en-US" altLang="en-US" sz="1300" smtClean="0">
                <a:latin typeface="Arial" panose="020B0604020202020204" pitchFamily="34" charset="0"/>
              </a:rPr>
              <a:pPr/>
              <a:t>126</a:t>
            </a:fld>
            <a:endParaRPr lang="en-US" altLang="en-US" sz="1300">
              <a:latin typeface="Arial" panose="020B0604020202020204" pitchFamily="34" charset="0"/>
            </a:endParaRPr>
          </a:p>
        </p:txBody>
      </p:sp>
      <p:sp>
        <p:nvSpPr>
          <p:cNvPr id="258051" name="Rectangle 2">
            <a:extLst>
              <a:ext uri="{FF2B5EF4-FFF2-40B4-BE49-F238E27FC236}">
                <a16:creationId xmlns:a16="http://schemas.microsoft.com/office/drawing/2014/main" id="{2E09F8BC-D2BF-16F6-5E3B-80E49D5F5925}"/>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28F6E8F2-610F-B267-19ED-747C195595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E5F7575B-D07B-A6B2-A58D-16655B6579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71C6B18-6FED-4DD2-844E-902A85FD8361}" type="slidenum">
              <a:rPr lang="en-US" altLang="en-US" sz="1300" smtClean="0">
                <a:latin typeface="Arial" panose="020B0604020202020204" pitchFamily="34" charset="0"/>
              </a:rPr>
              <a:pPr/>
              <a:t>127</a:t>
            </a:fld>
            <a:endParaRPr lang="en-US" altLang="en-US" sz="1300">
              <a:latin typeface="Arial" panose="020B0604020202020204" pitchFamily="34" charset="0"/>
            </a:endParaRPr>
          </a:p>
        </p:txBody>
      </p:sp>
      <p:sp>
        <p:nvSpPr>
          <p:cNvPr id="260099" name="Rectangle 2">
            <a:extLst>
              <a:ext uri="{FF2B5EF4-FFF2-40B4-BE49-F238E27FC236}">
                <a16:creationId xmlns:a16="http://schemas.microsoft.com/office/drawing/2014/main" id="{BDA144AA-7504-1ACA-13B0-F98001EADD3A}"/>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574A6D00-3E03-5421-CC93-E9BE600C64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3BD1DFF9-5EDE-11B7-D428-3203EEDAE1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A6FDE33-3B8D-4CAE-B3AA-6806291B82A2}" type="slidenum">
              <a:rPr lang="en-US" altLang="en-US" sz="1300" smtClean="0">
                <a:latin typeface="Arial" panose="020B0604020202020204" pitchFamily="34" charset="0"/>
              </a:rPr>
              <a:pPr/>
              <a:t>128</a:t>
            </a:fld>
            <a:endParaRPr lang="en-US" altLang="en-US" sz="1300">
              <a:latin typeface="Arial" panose="020B0604020202020204" pitchFamily="34" charset="0"/>
            </a:endParaRPr>
          </a:p>
        </p:txBody>
      </p:sp>
      <p:sp>
        <p:nvSpPr>
          <p:cNvPr id="262147" name="Rectangle 2">
            <a:extLst>
              <a:ext uri="{FF2B5EF4-FFF2-40B4-BE49-F238E27FC236}">
                <a16:creationId xmlns:a16="http://schemas.microsoft.com/office/drawing/2014/main" id="{B8CCA537-11AC-B74D-F8C3-AE86A98B9C68}"/>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276003F5-B400-8980-D9FC-F5402ACE71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00BBC82-61E9-3255-6E41-24BE258B45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D310A09C-A2E6-4A4E-A89D-9085EFFFFE75}" type="slidenum">
              <a:rPr lang="en-US" altLang="en-US" sz="1300" smtClean="0">
                <a:latin typeface="Arial" panose="020B0604020202020204" pitchFamily="34" charset="0"/>
              </a:rPr>
              <a:pPr/>
              <a:t>13</a:t>
            </a:fld>
            <a:endParaRPr lang="en-US" altLang="en-US" sz="1300">
              <a:latin typeface="Arial" panose="020B0604020202020204" pitchFamily="34" charset="0"/>
            </a:endParaRPr>
          </a:p>
        </p:txBody>
      </p:sp>
      <p:sp>
        <p:nvSpPr>
          <p:cNvPr id="30723" name="Rectangle 2">
            <a:extLst>
              <a:ext uri="{FF2B5EF4-FFF2-40B4-BE49-F238E27FC236}">
                <a16:creationId xmlns:a16="http://schemas.microsoft.com/office/drawing/2014/main" id="{BEBD29E5-005D-2A85-65BE-0E1B5966D920}"/>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D46A023-A34B-5B11-20C1-C18715A407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59A69CC-EDF6-C351-170B-4A97E02EEF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F46444A-3E9A-437E-A2CF-25008C0F2126}" type="slidenum">
              <a:rPr lang="en-US" altLang="en-US" sz="1300" smtClean="0">
                <a:latin typeface="Arial" panose="020B0604020202020204" pitchFamily="34" charset="0"/>
              </a:rPr>
              <a:pPr/>
              <a:t>14</a:t>
            </a:fld>
            <a:endParaRPr lang="en-US" altLang="en-US" sz="1300">
              <a:latin typeface="Arial" panose="020B0604020202020204" pitchFamily="34" charset="0"/>
            </a:endParaRPr>
          </a:p>
        </p:txBody>
      </p:sp>
      <p:sp>
        <p:nvSpPr>
          <p:cNvPr id="32771" name="Rectangle 2">
            <a:extLst>
              <a:ext uri="{FF2B5EF4-FFF2-40B4-BE49-F238E27FC236}">
                <a16:creationId xmlns:a16="http://schemas.microsoft.com/office/drawing/2014/main" id="{0194F848-6DB7-4E35-81F2-E5045ECD20A2}"/>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15845C1C-5B15-CF30-1B1A-F4AF048C7D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F7A6776-0121-5A37-BD7E-682717697B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598F3BE-A9D3-48D5-9A00-8CB395C8B728}" type="slidenum">
              <a:rPr lang="en-US" altLang="en-US" sz="1300" smtClean="0">
                <a:latin typeface="Arial" panose="020B0604020202020204" pitchFamily="34" charset="0"/>
              </a:rPr>
              <a:pPr/>
              <a:t>15</a:t>
            </a:fld>
            <a:endParaRPr lang="en-US" altLang="en-US" sz="1300">
              <a:latin typeface="Arial" panose="020B0604020202020204" pitchFamily="34" charset="0"/>
            </a:endParaRPr>
          </a:p>
        </p:txBody>
      </p:sp>
      <p:sp>
        <p:nvSpPr>
          <p:cNvPr id="34819" name="Rectangle 2">
            <a:extLst>
              <a:ext uri="{FF2B5EF4-FFF2-40B4-BE49-F238E27FC236}">
                <a16:creationId xmlns:a16="http://schemas.microsoft.com/office/drawing/2014/main" id="{0DF40B19-3250-D8EA-2C3B-91DD58D6F30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A14F33E-FDF5-C2C4-5D9D-7F4AC02811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5D62C87-42F7-C064-AF51-4D5DEEDC78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BA7DA56-3ECC-40C0-B385-D72B73846A3E}" type="slidenum">
              <a:rPr lang="en-US" altLang="en-US" sz="1300" smtClean="0">
                <a:latin typeface="Arial" panose="020B0604020202020204" pitchFamily="34" charset="0"/>
              </a:rPr>
              <a:pPr/>
              <a:t>16</a:t>
            </a:fld>
            <a:endParaRPr lang="en-US" altLang="en-US" sz="1300">
              <a:latin typeface="Arial" panose="020B0604020202020204" pitchFamily="34" charset="0"/>
            </a:endParaRPr>
          </a:p>
        </p:txBody>
      </p:sp>
      <p:sp>
        <p:nvSpPr>
          <p:cNvPr id="36867" name="Rectangle 2">
            <a:extLst>
              <a:ext uri="{FF2B5EF4-FFF2-40B4-BE49-F238E27FC236}">
                <a16:creationId xmlns:a16="http://schemas.microsoft.com/office/drawing/2014/main" id="{0B688A55-846A-0DE9-C8BB-D8F0063CD974}"/>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D5865151-5DA2-7AD9-ECA4-F5082FCFB6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013DE01E-B154-3062-80B3-6AD1AA167C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05D92AC-2275-4480-922D-274D74767436}" type="slidenum">
              <a:rPr lang="en-US" altLang="en-US" sz="1300" smtClean="0">
                <a:latin typeface="Arial" panose="020B0604020202020204" pitchFamily="34" charset="0"/>
              </a:rPr>
              <a:pPr/>
              <a:t>17</a:t>
            </a:fld>
            <a:endParaRPr lang="en-US" altLang="en-US" sz="1300">
              <a:latin typeface="Arial" panose="020B0604020202020204" pitchFamily="34" charset="0"/>
            </a:endParaRPr>
          </a:p>
        </p:txBody>
      </p:sp>
      <p:sp>
        <p:nvSpPr>
          <p:cNvPr id="38915" name="Rectangle 2">
            <a:extLst>
              <a:ext uri="{FF2B5EF4-FFF2-40B4-BE49-F238E27FC236}">
                <a16:creationId xmlns:a16="http://schemas.microsoft.com/office/drawing/2014/main" id="{04F0FEB8-1BCD-BA69-E362-86EA68A5EDC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3586E91-A578-B32B-1F3A-4D889136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BD2CB29-34AE-18E7-D326-84C039D819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214354D-0338-42C5-B861-397C446130B3}" type="slidenum">
              <a:rPr lang="en-US" altLang="en-US" sz="1300" smtClean="0">
                <a:latin typeface="Arial" panose="020B0604020202020204" pitchFamily="34" charset="0"/>
              </a:rPr>
              <a:pPr/>
              <a:t>18</a:t>
            </a:fld>
            <a:endParaRPr lang="en-US" altLang="en-US" sz="1300">
              <a:latin typeface="Arial" panose="020B0604020202020204" pitchFamily="34" charset="0"/>
            </a:endParaRPr>
          </a:p>
        </p:txBody>
      </p:sp>
      <p:sp>
        <p:nvSpPr>
          <p:cNvPr id="40963" name="Rectangle 2">
            <a:extLst>
              <a:ext uri="{FF2B5EF4-FFF2-40B4-BE49-F238E27FC236}">
                <a16:creationId xmlns:a16="http://schemas.microsoft.com/office/drawing/2014/main" id="{2238F171-08E9-3E8D-8935-F096988ED9AE}"/>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6923D776-65BC-339F-BA94-6E1AE54F32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ECA2607-5FEC-2AB7-CF90-881D70F9AE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9CC3BF3-936A-42AF-BB98-7A3356CAB3F6}" type="slidenum">
              <a:rPr lang="en-US" altLang="en-US" sz="1300" smtClean="0">
                <a:latin typeface="Arial" panose="020B0604020202020204" pitchFamily="34" charset="0"/>
              </a:rPr>
              <a:pPr/>
              <a:t>19</a:t>
            </a:fld>
            <a:endParaRPr lang="en-US" altLang="en-US" sz="1300">
              <a:latin typeface="Arial" panose="020B0604020202020204" pitchFamily="34" charset="0"/>
            </a:endParaRPr>
          </a:p>
        </p:txBody>
      </p:sp>
      <p:sp>
        <p:nvSpPr>
          <p:cNvPr id="43011" name="Rectangle 2">
            <a:extLst>
              <a:ext uri="{FF2B5EF4-FFF2-40B4-BE49-F238E27FC236}">
                <a16:creationId xmlns:a16="http://schemas.microsoft.com/office/drawing/2014/main" id="{E9EBAED7-A31E-72B6-8050-9157E9EB288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11E597EE-21BF-91BE-80A1-00E9923754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DF25EE7-30F5-8B4C-86A8-11B994127A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49F96B7-1F5E-41D7-AD29-FC78AAF069D0}" type="slidenum">
              <a:rPr lang="en-US" altLang="en-US" sz="1300" smtClean="0">
                <a:latin typeface="Arial" panose="020B0604020202020204" pitchFamily="34" charset="0"/>
              </a:rPr>
              <a:pPr/>
              <a:t>2</a:t>
            </a:fld>
            <a:endParaRPr lang="en-US" altLang="en-US" sz="1300">
              <a:latin typeface="Arial" panose="020B0604020202020204" pitchFamily="34" charset="0"/>
            </a:endParaRPr>
          </a:p>
        </p:txBody>
      </p:sp>
      <p:sp>
        <p:nvSpPr>
          <p:cNvPr id="8195" name="Rectangle 2">
            <a:extLst>
              <a:ext uri="{FF2B5EF4-FFF2-40B4-BE49-F238E27FC236}">
                <a16:creationId xmlns:a16="http://schemas.microsoft.com/office/drawing/2014/main" id="{74E5FA18-D521-FE30-25FD-34BC29B3352F}"/>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A8EE013-D6CD-F652-88B1-0C6EE3E08E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3EB21EE-894E-F570-8ACD-EDA11F6774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38974A5-CCD3-4442-B28E-E3BACA1E096B}" type="slidenum">
              <a:rPr lang="en-US" altLang="en-US" sz="1300" smtClean="0">
                <a:latin typeface="Arial" panose="020B0604020202020204" pitchFamily="34" charset="0"/>
              </a:rPr>
              <a:pPr/>
              <a:t>20</a:t>
            </a:fld>
            <a:endParaRPr lang="en-US" altLang="en-US" sz="1300">
              <a:latin typeface="Arial" panose="020B0604020202020204" pitchFamily="34" charset="0"/>
            </a:endParaRPr>
          </a:p>
        </p:txBody>
      </p:sp>
      <p:sp>
        <p:nvSpPr>
          <p:cNvPr id="45059" name="Rectangle 2">
            <a:extLst>
              <a:ext uri="{FF2B5EF4-FFF2-40B4-BE49-F238E27FC236}">
                <a16:creationId xmlns:a16="http://schemas.microsoft.com/office/drawing/2014/main" id="{09981825-50AE-D221-99B3-BB2CF5B1C58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DAC6249-3195-3113-C853-3FDEF7C0F9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7369BE0-9213-0432-C4BE-E764CFD3D3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399C91B-B7C7-4BF6-9393-223E0FC5B8E4}" type="slidenum">
              <a:rPr lang="en-US" altLang="en-US" sz="1300" smtClean="0">
                <a:latin typeface="Arial" panose="020B0604020202020204" pitchFamily="34" charset="0"/>
              </a:rPr>
              <a:pPr/>
              <a:t>22</a:t>
            </a:fld>
            <a:endParaRPr lang="en-US" altLang="en-US" sz="1300">
              <a:latin typeface="Arial" panose="020B0604020202020204" pitchFamily="34" charset="0"/>
            </a:endParaRPr>
          </a:p>
        </p:txBody>
      </p:sp>
      <p:sp>
        <p:nvSpPr>
          <p:cNvPr id="48131" name="Rectangle 2">
            <a:extLst>
              <a:ext uri="{FF2B5EF4-FFF2-40B4-BE49-F238E27FC236}">
                <a16:creationId xmlns:a16="http://schemas.microsoft.com/office/drawing/2014/main" id="{50F4179B-B2EA-79DF-43B6-7E9EBE0884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0445F5E-9FBA-7ED0-0EB8-C1DF0292A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5F06793-5E8A-A7B9-1B78-933666AE40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F5E0D7A-95A5-46BE-85AF-F1087C21D55F}" type="slidenum">
              <a:rPr lang="en-US" altLang="en-US" sz="1300" smtClean="0">
                <a:latin typeface="Arial" panose="020B0604020202020204" pitchFamily="34" charset="0"/>
              </a:rPr>
              <a:pPr/>
              <a:t>23</a:t>
            </a:fld>
            <a:endParaRPr lang="en-US" altLang="en-US" sz="1300">
              <a:latin typeface="Arial" panose="020B0604020202020204" pitchFamily="34" charset="0"/>
            </a:endParaRPr>
          </a:p>
        </p:txBody>
      </p:sp>
      <p:sp>
        <p:nvSpPr>
          <p:cNvPr id="50179" name="Rectangle 2">
            <a:extLst>
              <a:ext uri="{FF2B5EF4-FFF2-40B4-BE49-F238E27FC236}">
                <a16:creationId xmlns:a16="http://schemas.microsoft.com/office/drawing/2014/main" id="{FEA726BA-E5FF-E5C6-819B-3B311BCB1DCC}"/>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BE5D9BC-2F5C-A810-5EAD-2DCA7665EA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8E5612E-F7F8-E3DD-3061-2889B6C793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841C775-A9A0-46CF-9174-B1A0FE53A8CF}" type="slidenum">
              <a:rPr lang="en-US" altLang="en-US" sz="1300" smtClean="0">
                <a:latin typeface="Arial" panose="020B0604020202020204" pitchFamily="34" charset="0"/>
              </a:rPr>
              <a:pPr/>
              <a:t>24</a:t>
            </a:fld>
            <a:endParaRPr lang="en-US" altLang="en-US" sz="1300">
              <a:latin typeface="Arial" panose="020B0604020202020204" pitchFamily="34" charset="0"/>
            </a:endParaRPr>
          </a:p>
        </p:txBody>
      </p:sp>
      <p:sp>
        <p:nvSpPr>
          <p:cNvPr id="52227" name="Rectangle 2">
            <a:extLst>
              <a:ext uri="{FF2B5EF4-FFF2-40B4-BE49-F238E27FC236}">
                <a16:creationId xmlns:a16="http://schemas.microsoft.com/office/drawing/2014/main" id="{A2EF65B8-D431-4364-E1BC-3CC8FE7CDD15}"/>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E8607CA-A84A-10BB-8A3C-110E962D29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102B81E-4D9F-11CE-196B-8E44C39CE5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AFE8C93-C2C3-40EE-86A8-898D85D7A7FA}" type="slidenum">
              <a:rPr lang="en-US" altLang="en-US" sz="1300" smtClean="0">
                <a:latin typeface="Arial" panose="020B0604020202020204" pitchFamily="34" charset="0"/>
              </a:rPr>
              <a:pPr/>
              <a:t>25</a:t>
            </a:fld>
            <a:endParaRPr lang="en-US" altLang="en-US" sz="1300">
              <a:latin typeface="Arial" panose="020B0604020202020204" pitchFamily="34" charset="0"/>
            </a:endParaRPr>
          </a:p>
        </p:txBody>
      </p:sp>
      <p:sp>
        <p:nvSpPr>
          <p:cNvPr id="54275" name="Rectangle 2">
            <a:extLst>
              <a:ext uri="{FF2B5EF4-FFF2-40B4-BE49-F238E27FC236}">
                <a16:creationId xmlns:a16="http://schemas.microsoft.com/office/drawing/2014/main" id="{4A066D58-4636-A7B7-A77A-3F3A5B7E08FA}"/>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180FEDB0-42F0-40E6-B72D-92AB580F6E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1CBEA69-5DAB-900B-07E6-5AB8E8D935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CD36CE4-D052-48FC-B3AB-2B132C8691F4}" type="slidenum">
              <a:rPr lang="en-US" altLang="en-US" sz="1300" smtClean="0">
                <a:latin typeface="Arial" panose="020B0604020202020204" pitchFamily="34" charset="0"/>
              </a:rPr>
              <a:pPr/>
              <a:t>26</a:t>
            </a:fld>
            <a:endParaRPr lang="en-US" altLang="en-US" sz="1300">
              <a:latin typeface="Arial" panose="020B0604020202020204" pitchFamily="34" charset="0"/>
            </a:endParaRPr>
          </a:p>
        </p:txBody>
      </p:sp>
      <p:sp>
        <p:nvSpPr>
          <p:cNvPr id="56323" name="Rectangle 2">
            <a:extLst>
              <a:ext uri="{FF2B5EF4-FFF2-40B4-BE49-F238E27FC236}">
                <a16:creationId xmlns:a16="http://schemas.microsoft.com/office/drawing/2014/main" id="{39FBBD97-FFB2-E748-0D47-0B09238D50DF}"/>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6C2EB0A-A311-118E-1F88-94BE6AFBF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2A4C708-F852-F3F6-AC86-F870937DBA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778A292-9504-4885-BF72-97C4710A1E5F}" type="slidenum">
              <a:rPr lang="en-US" altLang="en-US" sz="1300" smtClean="0">
                <a:latin typeface="Arial" panose="020B0604020202020204" pitchFamily="34" charset="0"/>
              </a:rPr>
              <a:pPr/>
              <a:t>27</a:t>
            </a:fld>
            <a:endParaRPr lang="en-US" altLang="en-US" sz="1300">
              <a:latin typeface="Arial" panose="020B0604020202020204" pitchFamily="34" charset="0"/>
            </a:endParaRPr>
          </a:p>
        </p:txBody>
      </p:sp>
      <p:sp>
        <p:nvSpPr>
          <p:cNvPr id="58371" name="Rectangle 2">
            <a:extLst>
              <a:ext uri="{FF2B5EF4-FFF2-40B4-BE49-F238E27FC236}">
                <a16:creationId xmlns:a16="http://schemas.microsoft.com/office/drawing/2014/main" id="{7634EFB8-CBC4-19DC-0EB6-C12220F163B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008ED477-00D3-AF42-634E-4224706EDA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55EB76B9-D72A-2688-44FF-ACE6DC727E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8605D7F-FF30-4C1C-B4A7-C8D3360A14D5}" type="slidenum">
              <a:rPr lang="en-US" altLang="en-US" sz="1300" smtClean="0">
                <a:latin typeface="Arial" panose="020B0604020202020204" pitchFamily="34" charset="0"/>
              </a:rPr>
              <a:pPr/>
              <a:t>28</a:t>
            </a:fld>
            <a:endParaRPr lang="en-US" altLang="en-US" sz="1300">
              <a:latin typeface="Arial" panose="020B0604020202020204" pitchFamily="34" charset="0"/>
            </a:endParaRPr>
          </a:p>
        </p:txBody>
      </p:sp>
      <p:sp>
        <p:nvSpPr>
          <p:cNvPr id="60419" name="Rectangle 2">
            <a:extLst>
              <a:ext uri="{FF2B5EF4-FFF2-40B4-BE49-F238E27FC236}">
                <a16:creationId xmlns:a16="http://schemas.microsoft.com/office/drawing/2014/main" id="{FDE64ADC-2724-F30E-A26D-3ADF9036DCEF}"/>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267F2C1-D1D8-98B5-EFC8-F6714EA5C4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71ED0E1F-F32D-EDF3-20DC-9E90B778B2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9BF5352-3441-4EFF-9BE9-289B0BB11650}" type="slidenum">
              <a:rPr lang="en-US" altLang="en-US" sz="1300" smtClean="0">
                <a:latin typeface="Arial" panose="020B0604020202020204" pitchFamily="34" charset="0"/>
              </a:rPr>
              <a:pPr/>
              <a:t>29</a:t>
            </a:fld>
            <a:endParaRPr lang="en-US" altLang="en-US" sz="1300">
              <a:latin typeface="Arial" panose="020B0604020202020204" pitchFamily="34" charset="0"/>
            </a:endParaRPr>
          </a:p>
        </p:txBody>
      </p:sp>
      <p:sp>
        <p:nvSpPr>
          <p:cNvPr id="62467" name="Rectangle 2">
            <a:extLst>
              <a:ext uri="{FF2B5EF4-FFF2-40B4-BE49-F238E27FC236}">
                <a16:creationId xmlns:a16="http://schemas.microsoft.com/office/drawing/2014/main" id="{F7522547-360F-6F6B-6B4D-880AC55A20F4}"/>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F63DD597-DEFD-5465-29D6-0838AA9941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1A7953B-6B06-1459-C362-9699176438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D37BF9F-AA2E-459B-9DEF-E1CF0FF700C4}" type="slidenum">
              <a:rPr lang="en-US" altLang="en-US" sz="1300" smtClean="0">
                <a:latin typeface="Arial" panose="020B0604020202020204" pitchFamily="34" charset="0"/>
              </a:rPr>
              <a:pPr/>
              <a:t>30</a:t>
            </a:fld>
            <a:endParaRPr lang="en-US" altLang="en-US" sz="1300">
              <a:latin typeface="Arial" panose="020B0604020202020204" pitchFamily="34" charset="0"/>
            </a:endParaRPr>
          </a:p>
        </p:txBody>
      </p:sp>
      <p:sp>
        <p:nvSpPr>
          <p:cNvPr id="64515" name="Rectangle 2">
            <a:extLst>
              <a:ext uri="{FF2B5EF4-FFF2-40B4-BE49-F238E27FC236}">
                <a16:creationId xmlns:a16="http://schemas.microsoft.com/office/drawing/2014/main" id="{448485C8-2278-A533-ED14-7AA7DF1653E7}"/>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5334C48-7760-A702-D46D-D3A660292B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F4D9D26-A83A-DC08-CC7A-483C7B006E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8A901CE-6B85-4467-805D-8AE9F0618CB9}" type="slidenum">
              <a:rPr lang="en-US" altLang="en-US" sz="1300" smtClean="0">
                <a:latin typeface="Arial" panose="020B0604020202020204" pitchFamily="34" charset="0"/>
              </a:rPr>
              <a:pPr/>
              <a:t>3</a:t>
            </a:fld>
            <a:endParaRPr lang="en-US" altLang="en-US" sz="1300">
              <a:latin typeface="Arial" panose="020B0604020202020204" pitchFamily="34" charset="0"/>
            </a:endParaRPr>
          </a:p>
        </p:txBody>
      </p:sp>
      <p:sp>
        <p:nvSpPr>
          <p:cNvPr id="10243" name="Rectangle 2">
            <a:extLst>
              <a:ext uri="{FF2B5EF4-FFF2-40B4-BE49-F238E27FC236}">
                <a16:creationId xmlns:a16="http://schemas.microsoft.com/office/drawing/2014/main" id="{3C00503A-5D7B-16FD-6A71-5E2ED895B9F6}"/>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53E74F29-02AD-B6DF-4200-F620B2CB79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D0A7B95-90F5-13B2-B0CC-03047AFA9D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1FBC3AD-4AF7-4630-90C1-660AADB36688}" type="slidenum">
              <a:rPr lang="en-US" altLang="en-US" sz="1300" smtClean="0">
                <a:latin typeface="Arial" panose="020B0604020202020204" pitchFamily="34" charset="0"/>
              </a:rPr>
              <a:pPr/>
              <a:t>31</a:t>
            </a:fld>
            <a:endParaRPr lang="en-US" altLang="en-US" sz="1300">
              <a:latin typeface="Arial" panose="020B0604020202020204" pitchFamily="34" charset="0"/>
            </a:endParaRPr>
          </a:p>
        </p:txBody>
      </p:sp>
      <p:sp>
        <p:nvSpPr>
          <p:cNvPr id="66563" name="Rectangle 2">
            <a:extLst>
              <a:ext uri="{FF2B5EF4-FFF2-40B4-BE49-F238E27FC236}">
                <a16:creationId xmlns:a16="http://schemas.microsoft.com/office/drawing/2014/main" id="{68888263-7FDF-D666-7D99-1DE442411D6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3B8BA06-57BD-03A8-423D-6B0075B27B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F7F6D55-467D-4C99-1843-4105B50257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C873082-65A8-433A-93F9-39F14AEF6F1E}" type="slidenum">
              <a:rPr lang="en-US" altLang="en-US" sz="1300" smtClean="0">
                <a:latin typeface="Arial" panose="020B0604020202020204" pitchFamily="34" charset="0"/>
              </a:rPr>
              <a:pPr/>
              <a:t>32</a:t>
            </a:fld>
            <a:endParaRPr lang="en-US" altLang="en-US" sz="1300">
              <a:latin typeface="Arial" panose="020B0604020202020204" pitchFamily="34" charset="0"/>
            </a:endParaRPr>
          </a:p>
        </p:txBody>
      </p:sp>
      <p:sp>
        <p:nvSpPr>
          <p:cNvPr id="68611" name="Rectangle 2">
            <a:extLst>
              <a:ext uri="{FF2B5EF4-FFF2-40B4-BE49-F238E27FC236}">
                <a16:creationId xmlns:a16="http://schemas.microsoft.com/office/drawing/2014/main" id="{B68A854D-3AE6-6616-6C5C-22BFF2E2D64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6382C50-68E0-E3CE-A628-67D23F5274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C30BFE8-AEC1-5F8F-E0C3-D06E2F0193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96678A4B-C972-4270-987A-164A0193A6CA}" type="slidenum">
              <a:rPr lang="en-US" altLang="en-US" sz="1300" smtClean="0">
                <a:latin typeface="Arial" panose="020B0604020202020204" pitchFamily="34" charset="0"/>
              </a:rPr>
              <a:pPr/>
              <a:t>33</a:t>
            </a:fld>
            <a:endParaRPr lang="en-US" altLang="en-US" sz="1300">
              <a:latin typeface="Arial" panose="020B0604020202020204" pitchFamily="34" charset="0"/>
            </a:endParaRPr>
          </a:p>
        </p:txBody>
      </p:sp>
      <p:sp>
        <p:nvSpPr>
          <p:cNvPr id="70659" name="Rectangle 2">
            <a:extLst>
              <a:ext uri="{FF2B5EF4-FFF2-40B4-BE49-F238E27FC236}">
                <a16:creationId xmlns:a16="http://schemas.microsoft.com/office/drawing/2014/main" id="{DA8FB93A-7495-F730-8DAB-227B7279BDC1}"/>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ED840DCD-0C60-08BC-9893-A59D180370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665F6AF-BAF7-3D74-E10B-9746509AC6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44D12D5-4F7D-4B7C-A528-C49BDB899E0B}" type="slidenum">
              <a:rPr lang="en-US" altLang="en-US" sz="1300" smtClean="0">
                <a:latin typeface="Arial" panose="020B0604020202020204" pitchFamily="34" charset="0"/>
              </a:rPr>
              <a:pPr/>
              <a:t>34</a:t>
            </a:fld>
            <a:endParaRPr lang="en-US" altLang="en-US" sz="1300">
              <a:latin typeface="Arial" panose="020B0604020202020204" pitchFamily="34" charset="0"/>
            </a:endParaRPr>
          </a:p>
        </p:txBody>
      </p:sp>
      <p:sp>
        <p:nvSpPr>
          <p:cNvPr id="72707" name="Rectangle 2">
            <a:extLst>
              <a:ext uri="{FF2B5EF4-FFF2-40B4-BE49-F238E27FC236}">
                <a16:creationId xmlns:a16="http://schemas.microsoft.com/office/drawing/2014/main" id="{4FBC5640-B28D-B1C0-09A6-AF6A3D79B133}"/>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EA6E19D5-663F-46C1-8F8D-FD3343644B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47F379-8D52-D5D9-7DA1-4C43EB3F5D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A4E4B53-6816-4931-B8E2-AACE8CB4988E}" type="slidenum">
              <a:rPr lang="en-US" altLang="en-US" sz="1300" smtClean="0">
                <a:latin typeface="Arial" panose="020B0604020202020204" pitchFamily="34" charset="0"/>
              </a:rPr>
              <a:pPr/>
              <a:t>35</a:t>
            </a:fld>
            <a:endParaRPr lang="en-US" altLang="en-US" sz="1300">
              <a:latin typeface="Arial" panose="020B0604020202020204" pitchFamily="34" charset="0"/>
            </a:endParaRPr>
          </a:p>
        </p:txBody>
      </p:sp>
      <p:sp>
        <p:nvSpPr>
          <p:cNvPr id="74755" name="Rectangle 2">
            <a:extLst>
              <a:ext uri="{FF2B5EF4-FFF2-40B4-BE49-F238E27FC236}">
                <a16:creationId xmlns:a16="http://schemas.microsoft.com/office/drawing/2014/main" id="{F8CF3A8B-C0D8-C5C1-00B3-09687A3E32DF}"/>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5F83B07-85EC-E5BE-3111-34C057143A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09D63D18-B430-BC02-4513-02710CD1BD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E19C78B-47D4-42E4-951E-29FD8ED39FEA}" type="slidenum">
              <a:rPr lang="en-US" altLang="en-US" sz="1300" smtClean="0">
                <a:latin typeface="Arial" panose="020B0604020202020204" pitchFamily="34" charset="0"/>
              </a:rPr>
              <a:pPr/>
              <a:t>36</a:t>
            </a:fld>
            <a:endParaRPr lang="en-US" altLang="en-US" sz="1300">
              <a:latin typeface="Arial" panose="020B0604020202020204" pitchFamily="34" charset="0"/>
            </a:endParaRPr>
          </a:p>
        </p:txBody>
      </p:sp>
      <p:sp>
        <p:nvSpPr>
          <p:cNvPr id="76803" name="Rectangle 2">
            <a:extLst>
              <a:ext uri="{FF2B5EF4-FFF2-40B4-BE49-F238E27FC236}">
                <a16:creationId xmlns:a16="http://schemas.microsoft.com/office/drawing/2014/main" id="{E8BE01C5-9534-A13F-09A4-B2DF2731D68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A2E818B-0A45-1336-B1A0-82BF3E543D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618F0A3-A542-73C4-7B83-C1AF44A429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BE7FEAB-7369-4A91-81EC-D9FEE26C3CDD}" type="slidenum">
              <a:rPr lang="en-US" altLang="en-US" sz="1300" smtClean="0">
                <a:latin typeface="Arial" panose="020B0604020202020204" pitchFamily="34" charset="0"/>
              </a:rPr>
              <a:pPr/>
              <a:t>37</a:t>
            </a:fld>
            <a:endParaRPr lang="en-US" altLang="en-US" sz="1300">
              <a:latin typeface="Arial" panose="020B0604020202020204" pitchFamily="34" charset="0"/>
            </a:endParaRPr>
          </a:p>
        </p:txBody>
      </p:sp>
      <p:sp>
        <p:nvSpPr>
          <p:cNvPr id="78851" name="Rectangle 2">
            <a:extLst>
              <a:ext uri="{FF2B5EF4-FFF2-40B4-BE49-F238E27FC236}">
                <a16:creationId xmlns:a16="http://schemas.microsoft.com/office/drawing/2014/main" id="{74622D69-4441-FA06-AB39-963C997F4A0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C22073F-8F6C-EA6F-7F61-8F0C2F0594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B2B4BB8-46C1-390D-EE65-EA0CB1C9DC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2E4B4A6-333F-447B-90AC-92A4A427FC73}" type="slidenum">
              <a:rPr lang="en-US" altLang="en-US" sz="1300" smtClean="0">
                <a:latin typeface="Arial" panose="020B0604020202020204" pitchFamily="34" charset="0"/>
              </a:rPr>
              <a:pPr/>
              <a:t>38</a:t>
            </a:fld>
            <a:endParaRPr lang="en-US" altLang="en-US" sz="1300">
              <a:latin typeface="Arial" panose="020B0604020202020204" pitchFamily="34" charset="0"/>
            </a:endParaRPr>
          </a:p>
        </p:txBody>
      </p:sp>
      <p:sp>
        <p:nvSpPr>
          <p:cNvPr id="80899" name="Rectangle 2">
            <a:extLst>
              <a:ext uri="{FF2B5EF4-FFF2-40B4-BE49-F238E27FC236}">
                <a16:creationId xmlns:a16="http://schemas.microsoft.com/office/drawing/2014/main" id="{B47E4D95-DE77-C9FE-AA1C-08B0E947F78D}"/>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DDF94C90-7390-DF61-36B1-64DF827D57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B7DA8454-B254-1219-54C2-2AEC0CA11A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7750104-8BC0-4F8A-8732-195B4598B48B}" type="slidenum">
              <a:rPr lang="en-US" altLang="en-US" sz="1300" smtClean="0">
                <a:latin typeface="Arial" panose="020B0604020202020204" pitchFamily="34" charset="0"/>
              </a:rPr>
              <a:pPr/>
              <a:t>39</a:t>
            </a:fld>
            <a:endParaRPr lang="en-US" altLang="en-US" sz="1300">
              <a:latin typeface="Arial" panose="020B0604020202020204" pitchFamily="34" charset="0"/>
            </a:endParaRPr>
          </a:p>
        </p:txBody>
      </p:sp>
      <p:sp>
        <p:nvSpPr>
          <p:cNvPr id="82947" name="Rectangle 2">
            <a:extLst>
              <a:ext uri="{FF2B5EF4-FFF2-40B4-BE49-F238E27FC236}">
                <a16:creationId xmlns:a16="http://schemas.microsoft.com/office/drawing/2014/main" id="{41170976-F7D4-6AED-3C07-7C7AF948F50C}"/>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59C18B3-7ADD-45C6-3156-1C8C9DECD7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EDF733A3-AB25-6A1D-5404-455AC3AC86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9524746-8ECB-479B-B95D-97EC6D0F0E4A}" type="slidenum">
              <a:rPr lang="en-US" altLang="en-US" sz="1300" smtClean="0">
                <a:latin typeface="Arial" panose="020B0604020202020204" pitchFamily="34" charset="0"/>
              </a:rPr>
              <a:pPr/>
              <a:t>40</a:t>
            </a:fld>
            <a:endParaRPr lang="en-US" altLang="en-US" sz="1300">
              <a:latin typeface="Arial" panose="020B0604020202020204" pitchFamily="34" charset="0"/>
            </a:endParaRPr>
          </a:p>
        </p:txBody>
      </p:sp>
      <p:sp>
        <p:nvSpPr>
          <p:cNvPr id="84995" name="Rectangle 2">
            <a:extLst>
              <a:ext uri="{FF2B5EF4-FFF2-40B4-BE49-F238E27FC236}">
                <a16:creationId xmlns:a16="http://schemas.microsoft.com/office/drawing/2014/main" id="{128C2918-81CB-0C24-5A82-84E5F90F174F}"/>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60DD425A-A31E-BDF0-A734-3AB38E2303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9A4D4E6-0177-541E-BC41-C373FD88B8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2EC63540-189C-4C9C-AD3E-9FD6BABD328B}" type="slidenum">
              <a:rPr lang="en-US" altLang="en-US" sz="1300" smtClean="0">
                <a:latin typeface="Arial" panose="020B0604020202020204" pitchFamily="34" charset="0"/>
              </a:rPr>
              <a:pPr/>
              <a:t>4</a:t>
            </a:fld>
            <a:endParaRPr lang="en-US" altLang="en-US" sz="1300">
              <a:latin typeface="Arial" panose="020B0604020202020204" pitchFamily="34" charset="0"/>
            </a:endParaRPr>
          </a:p>
        </p:txBody>
      </p:sp>
      <p:sp>
        <p:nvSpPr>
          <p:cNvPr id="12291" name="Rectangle 2">
            <a:extLst>
              <a:ext uri="{FF2B5EF4-FFF2-40B4-BE49-F238E27FC236}">
                <a16:creationId xmlns:a16="http://schemas.microsoft.com/office/drawing/2014/main" id="{09DC960C-D32B-7108-E4EA-D5DA1FD2A77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5972A2C-0480-3CC1-292C-B44878118D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549E24F-F0C2-E1B9-E8FF-78889A3D4B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5301BB5-6C3C-4734-8E02-0D3617A9F57E}" type="slidenum">
              <a:rPr lang="en-US" altLang="en-US" sz="1300" smtClean="0">
                <a:latin typeface="Arial" panose="020B0604020202020204" pitchFamily="34" charset="0"/>
              </a:rPr>
              <a:pPr/>
              <a:t>41</a:t>
            </a:fld>
            <a:endParaRPr lang="en-US" altLang="en-US" sz="1300">
              <a:latin typeface="Arial" panose="020B0604020202020204" pitchFamily="34" charset="0"/>
            </a:endParaRPr>
          </a:p>
        </p:txBody>
      </p:sp>
      <p:sp>
        <p:nvSpPr>
          <p:cNvPr id="87043" name="Rectangle 2">
            <a:extLst>
              <a:ext uri="{FF2B5EF4-FFF2-40B4-BE49-F238E27FC236}">
                <a16:creationId xmlns:a16="http://schemas.microsoft.com/office/drawing/2014/main" id="{05114B85-37DB-8B93-1139-BC2F6D9C617E}"/>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E7950875-6209-DFCD-C429-7CB811CC97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CDE44A21-D61C-08A5-3117-D70C50DEA0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DE213C5-A787-48E3-B28D-0CD2035F550A}" type="slidenum">
              <a:rPr lang="en-US" altLang="en-US" sz="1300" smtClean="0">
                <a:latin typeface="Arial" panose="020B0604020202020204" pitchFamily="34" charset="0"/>
              </a:rPr>
              <a:pPr/>
              <a:t>42</a:t>
            </a:fld>
            <a:endParaRPr lang="en-US" altLang="en-US" sz="1300">
              <a:latin typeface="Arial" panose="020B0604020202020204" pitchFamily="34" charset="0"/>
            </a:endParaRPr>
          </a:p>
        </p:txBody>
      </p:sp>
      <p:sp>
        <p:nvSpPr>
          <p:cNvPr id="89091" name="Rectangle 2">
            <a:extLst>
              <a:ext uri="{FF2B5EF4-FFF2-40B4-BE49-F238E27FC236}">
                <a16:creationId xmlns:a16="http://schemas.microsoft.com/office/drawing/2014/main" id="{6A9EBBCA-0D28-5722-DA30-24D2C0A1AA91}"/>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24574D45-D2F1-75A4-23B6-8E5DB596AA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763053E-84D0-4464-355F-93F659B585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7065BE9-BA41-46D4-8F7A-4219D76841EC}" type="slidenum">
              <a:rPr lang="en-US" altLang="en-US" sz="1300" smtClean="0">
                <a:latin typeface="Arial" panose="020B0604020202020204" pitchFamily="34" charset="0"/>
              </a:rPr>
              <a:pPr/>
              <a:t>43</a:t>
            </a:fld>
            <a:endParaRPr lang="en-US" altLang="en-US" sz="1300">
              <a:latin typeface="Arial" panose="020B0604020202020204" pitchFamily="34" charset="0"/>
            </a:endParaRPr>
          </a:p>
        </p:txBody>
      </p:sp>
      <p:sp>
        <p:nvSpPr>
          <p:cNvPr id="91139" name="Rectangle 2">
            <a:extLst>
              <a:ext uri="{FF2B5EF4-FFF2-40B4-BE49-F238E27FC236}">
                <a16:creationId xmlns:a16="http://schemas.microsoft.com/office/drawing/2014/main" id="{5D321B2B-FAB3-0F50-6B65-9BAB850F9A7D}"/>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9EE80130-5718-A0E6-9F4B-DEDDA8495E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DCC4B01-FD54-ADA1-D0A4-B37FB9E80E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159D137-745C-4E2B-A3FF-69BD448B6534}" type="slidenum">
              <a:rPr lang="en-US" altLang="en-US" sz="1300" smtClean="0">
                <a:latin typeface="Arial" panose="020B0604020202020204" pitchFamily="34" charset="0"/>
              </a:rPr>
              <a:pPr/>
              <a:t>44</a:t>
            </a:fld>
            <a:endParaRPr lang="en-US" altLang="en-US" sz="1300">
              <a:latin typeface="Arial" panose="020B0604020202020204" pitchFamily="34" charset="0"/>
            </a:endParaRPr>
          </a:p>
        </p:txBody>
      </p:sp>
      <p:sp>
        <p:nvSpPr>
          <p:cNvPr id="93187" name="Rectangle 2">
            <a:extLst>
              <a:ext uri="{FF2B5EF4-FFF2-40B4-BE49-F238E27FC236}">
                <a16:creationId xmlns:a16="http://schemas.microsoft.com/office/drawing/2014/main" id="{9EE775CD-29D9-A8CC-0CDB-E6D49421DA0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40F2A243-C2D0-D248-D372-D0AF49A4CC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E1F366B-E52E-6C9A-DDB2-6CD5877A1C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6D4B98B-6CC2-4E6C-BC4D-0A3F56274EAD}" type="slidenum">
              <a:rPr lang="en-US" altLang="en-US" sz="1300" smtClean="0">
                <a:latin typeface="Arial" panose="020B0604020202020204" pitchFamily="34" charset="0"/>
              </a:rPr>
              <a:pPr/>
              <a:t>45</a:t>
            </a:fld>
            <a:endParaRPr lang="en-US" altLang="en-US" sz="1300">
              <a:latin typeface="Arial" panose="020B0604020202020204" pitchFamily="34" charset="0"/>
            </a:endParaRPr>
          </a:p>
        </p:txBody>
      </p:sp>
      <p:sp>
        <p:nvSpPr>
          <p:cNvPr id="95235" name="Rectangle 2">
            <a:extLst>
              <a:ext uri="{FF2B5EF4-FFF2-40B4-BE49-F238E27FC236}">
                <a16:creationId xmlns:a16="http://schemas.microsoft.com/office/drawing/2014/main" id="{29898E26-10DC-A8A0-971B-892C6B26AEF1}"/>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2FF9008E-12F0-B271-E93C-2FB8491ACC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025528F-34EB-44CD-9EFB-1F2CD9DED5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E9BD91A-4528-47C0-B0F7-3B2DAD715CC1}" type="slidenum">
              <a:rPr lang="en-US" altLang="en-US" sz="1300" smtClean="0">
                <a:latin typeface="Arial" panose="020B0604020202020204" pitchFamily="34" charset="0"/>
              </a:rPr>
              <a:pPr/>
              <a:t>46</a:t>
            </a:fld>
            <a:endParaRPr lang="en-US" altLang="en-US" sz="1300">
              <a:latin typeface="Arial" panose="020B0604020202020204" pitchFamily="34" charset="0"/>
            </a:endParaRPr>
          </a:p>
        </p:txBody>
      </p:sp>
      <p:sp>
        <p:nvSpPr>
          <p:cNvPr id="97283" name="Rectangle 2">
            <a:extLst>
              <a:ext uri="{FF2B5EF4-FFF2-40B4-BE49-F238E27FC236}">
                <a16:creationId xmlns:a16="http://schemas.microsoft.com/office/drawing/2014/main" id="{3BA6BDD4-9C2A-A1E1-175A-FB0CC6E6BDEC}"/>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0888130-2AE7-28C7-C10C-8CAED7DC77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D73118B8-1456-88C4-9000-FFEC3EEE5C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ABE5056-5A65-4E7F-93DB-E18BEA7E5D9E}" type="slidenum">
              <a:rPr lang="en-US" altLang="en-US" sz="1300" smtClean="0">
                <a:latin typeface="Arial" panose="020B0604020202020204" pitchFamily="34" charset="0"/>
              </a:rPr>
              <a:pPr/>
              <a:t>47</a:t>
            </a:fld>
            <a:endParaRPr lang="en-US" altLang="en-US" sz="1300">
              <a:latin typeface="Arial" panose="020B0604020202020204" pitchFamily="34" charset="0"/>
            </a:endParaRPr>
          </a:p>
        </p:txBody>
      </p:sp>
      <p:sp>
        <p:nvSpPr>
          <p:cNvPr id="99331" name="Rectangle 2">
            <a:extLst>
              <a:ext uri="{FF2B5EF4-FFF2-40B4-BE49-F238E27FC236}">
                <a16:creationId xmlns:a16="http://schemas.microsoft.com/office/drawing/2014/main" id="{EF449048-C9DF-4DAF-9712-8211477C47E6}"/>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02CF227-569F-FB98-CF5C-048FB08EC8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8B05B2B3-393A-0833-F4A4-EC1B9C91E0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E76C6D7-04A7-48AF-9C12-C6CAE420E0FB}" type="slidenum">
              <a:rPr lang="en-US" altLang="en-US" sz="1300" smtClean="0">
                <a:latin typeface="Arial" panose="020B0604020202020204" pitchFamily="34" charset="0"/>
              </a:rPr>
              <a:pPr/>
              <a:t>48</a:t>
            </a:fld>
            <a:endParaRPr lang="en-US" altLang="en-US" sz="1300">
              <a:latin typeface="Arial" panose="020B0604020202020204" pitchFamily="34" charset="0"/>
            </a:endParaRPr>
          </a:p>
        </p:txBody>
      </p:sp>
      <p:sp>
        <p:nvSpPr>
          <p:cNvPr id="101379" name="Rectangle 2">
            <a:extLst>
              <a:ext uri="{FF2B5EF4-FFF2-40B4-BE49-F238E27FC236}">
                <a16:creationId xmlns:a16="http://schemas.microsoft.com/office/drawing/2014/main" id="{F6E17F49-E48E-01F9-3081-184E9199586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EA6636B0-9069-8D32-D1B3-56A39B8196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7D3ED7F5-E891-47FC-5EE3-4F88EB8E45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46F4D2A-D5C0-4547-847E-1CA1B53AEB26}" type="slidenum">
              <a:rPr lang="en-US" altLang="en-US" sz="1300" smtClean="0">
                <a:latin typeface="Arial" panose="020B0604020202020204" pitchFamily="34" charset="0"/>
              </a:rPr>
              <a:pPr/>
              <a:t>49</a:t>
            </a:fld>
            <a:endParaRPr lang="en-US" altLang="en-US" sz="1300">
              <a:latin typeface="Arial" panose="020B0604020202020204" pitchFamily="34" charset="0"/>
            </a:endParaRPr>
          </a:p>
        </p:txBody>
      </p:sp>
      <p:sp>
        <p:nvSpPr>
          <p:cNvPr id="103427" name="Rectangle 2">
            <a:extLst>
              <a:ext uri="{FF2B5EF4-FFF2-40B4-BE49-F238E27FC236}">
                <a16:creationId xmlns:a16="http://schemas.microsoft.com/office/drawing/2014/main" id="{D99DD260-1DEE-C83C-0F40-C0C1C3F28C6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CD123372-FF33-B55D-1615-E96D7B5589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B66CCC9-7977-EDC1-0D12-A3AABF1CEA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3C906CE-90C2-4F86-906F-DB2BED99A93D}" type="slidenum">
              <a:rPr lang="en-US" altLang="en-US" sz="1300" smtClean="0">
                <a:latin typeface="Arial" panose="020B0604020202020204" pitchFamily="34" charset="0"/>
              </a:rPr>
              <a:pPr/>
              <a:t>50</a:t>
            </a:fld>
            <a:endParaRPr lang="en-US" altLang="en-US" sz="1300">
              <a:latin typeface="Arial" panose="020B0604020202020204" pitchFamily="34" charset="0"/>
            </a:endParaRPr>
          </a:p>
        </p:txBody>
      </p:sp>
      <p:sp>
        <p:nvSpPr>
          <p:cNvPr id="105475" name="Rectangle 2">
            <a:extLst>
              <a:ext uri="{FF2B5EF4-FFF2-40B4-BE49-F238E27FC236}">
                <a16:creationId xmlns:a16="http://schemas.microsoft.com/office/drawing/2014/main" id="{4E235661-2F5A-39AD-D0AA-5CED25C56D0E}"/>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5A04D44A-75FA-260E-2BE2-AD622A8A51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41802C0-2C1C-A46E-5B4B-745E4F8889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7A4AE01-FC22-453F-8D47-9A38D571C322}" type="slidenum">
              <a:rPr lang="en-US" altLang="en-US" sz="1300" smtClean="0">
                <a:latin typeface="Arial" panose="020B0604020202020204" pitchFamily="34" charset="0"/>
              </a:rPr>
              <a:pPr/>
              <a:t>5</a:t>
            </a:fld>
            <a:endParaRPr lang="en-US" altLang="en-US" sz="1300">
              <a:latin typeface="Arial" panose="020B0604020202020204" pitchFamily="34" charset="0"/>
            </a:endParaRPr>
          </a:p>
        </p:txBody>
      </p:sp>
      <p:sp>
        <p:nvSpPr>
          <p:cNvPr id="14339" name="Rectangle 2">
            <a:extLst>
              <a:ext uri="{FF2B5EF4-FFF2-40B4-BE49-F238E27FC236}">
                <a16:creationId xmlns:a16="http://schemas.microsoft.com/office/drawing/2014/main" id="{DE2DA1AB-ADC6-00AF-169E-D943B69B609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56D0318-2C5D-CE13-674C-C71419A383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1C2BE6EC-52F8-9C71-C55F-2CF37C52A1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998701E-A176-43A9-B465-9C83D576DF8F}" type="slidenum">
              <a:rPr lang="en-US" altLang="en-US" sz="1300" smtClean="0">
                <a:latin typeface="Arial" panose="020B0604020202020204" pitchFamily="34" charset="0"/>
              </a:rPr>
              <a:pPr/>
              <a:t>51</a:t>
            </a:fld>
            <a:endParaRPr lang="en-US" altLang="en-US" sz="1300">
              <a:latin typeface="Arial" panose="020B0604020202020204" pitchFamily="34" charset="0"/>
            </a:endParaRPr>
          </a:p>
        </p:txBody>
      </p:sp>
      <p:sp>
        <p:nvSpPr>
          <p:cNvPr id="107523" name="Rectangle 2">
            <a:extLst>
              <a:ext uri="{FF2B5EF4-FFF2-40B4-BE49-F238E27FC236}">
                <a16:creationId xmlns:a16="http://schemas.microsoft.com/office/drawing/2014/main" id="{281B7B6D-F97F-B316-EEAE-D28CCB338B0C}"/>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22EE0C6B-4D99-8DB9-1E5D-EB0527704F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16615E77-7654-358F-67B5-12354EBF55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636D78C-EC8B-45E8-900E-0B7806554AC1}" type="slidenum">
              <a:rPr lang="en-US" altLang="en-US" sz="1300" smtClean="0">
                <a:latin typeface="Arial" panose="020B0604020202020204" pitchFamily="34" charset="0"/>
              </a:rPr>
              <a:pPr/>
              <a:t>52</a:t>
            </a:fld>
            <a:endParaRPr lang="en-US" altLang="en-US" sz="1300">
              <a:latin typeface="Arial" panose="020B0604020202020204" pitchFamily="34" charset="0"/>
            </a:endParaRPr>
          </a:p>
        </p:txBody>
      </p:sp>
      <p:sp>
        <p:nvSpPr>
          <p:cNvPr id="109571" name="Rectangle 2">
            <a:extLst>
              <a:ext uri="{FF2B5EF4-FFF2-40B4-BE49-F238E27FC236}">
                <a16:creationId xmlns:a16="http://schemas.microsoft.com/office/drawing/2014/main" id="{AE1F31AE-B20A-50D2-7C7B-9953F36D4696}"/>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336BE5FC-A4A1-DF4B-FEF3-3CFD6F9C6E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2277BAF6-99F6-338F-1A22-C6EE224BD4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6D8E55C-8CE2-4D41-B450-A639EE29E6E4}" type="slidenum">
              <a:rPr lang="en-US" altLang="en-US" sz="1300" smtClean="0">
                <a:latin typeface="Arial" panose="020B0604020202020204" pitchFamily="34" charset="0"/>
              </a:rPr>
              <a:pPr/>
              <a:t>53</a:t>
            </a:fld>
            <a:endParaRPr lang="en-US" altLang="en-US" sz="1300">
              <a:latin typeface="Arial" panose="020B0604020202020204" pitchFamily="34" charset="0"/>
            </a:endParaRPr>
          </a:p>
        </p:txBody>
      </p:sp>
      <p:sp>
        <p:nvSpPr>
          <p:cNvPr id="111619" name="Rectangle 2">
            <a:extLst>
              <a:ext uri="{FF2B5EF4-FFF2-40B4-BE49-F238E27FC236}">
                <a16:creationId xmlns:a16="http://schemas.microsoft.com/office/drawing/2014/main" id="{0AD41B64-3F36-C4DD-01D5-E73A06029435}"/>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F9C90215-AF6C-32D9-C7F4-4F6746E877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82FDC41-5D84-E925-06F3-897212C418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487E85A-14B7-4513-AC24-9D5E3BB0B837}" type="slidenum">
              <a:rPr lang="en-US" altLang="en-US" sz="1300" smtClean="0">
                <a:latin typeface="Arial" panose="020B0604020202020204" pitchFamily="34" charset="0"/>
              </a:rPr>
              <a:pPr/>
              <a:t>54</a:t>
            </a:fld>
            <a:endParaRPr lang="en-US" altLang="en-US" sz="1300">
              <a:latin typeface="Arial" panose="020B0604020202020204" pitchFamily="34" charset="0"/>
            </a:endParaRPr>
          </a:p>
        </p:txBody>
      </p:sp>
      <p:sp>
        <p:nvSpPr>
          <p:cNvPr id="113667" name="Rectangle 2">
            <a:extLst>
              <a:ext uri="{FF2B5EF4-FFF2-40B4-BE49-F238E27FC236}">
                <a16:creationId xmlns:a16="http://schemas.microsoft.com/office/drawing/2014/main" id="{F7E44924-AE9B-D89F-18A3-599160AA12B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850E6B15-59A4-0EDF-0A2F-E9492EAEAE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A956FE0D-A7CE-64F6-DE17-F146173BF5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A1B44DA-45F2-493D-87E4-D48AADA017CE}" type="slidenum">
              <a:rPr lang="en-US" altLang="en-US" sz="1300" smtClean="0">
                <a:latin typeface="Arial" panose="020B0604020202020204" pitchFamily="34" charset="0"/>
              </a:rPr>
              <a:pPr/>
              <a:t>55</a:t>
            </a:fld>
            <a:endParaRPr lang="en-US" altLang="en-US" sz="1300">
              <a:latin typeface="Arial" panose="020B0604020202020204" pitchFamily="34" charset="0"/>
            </a:endParaRPr>
          </a:p>
        </p:txBody>
      </p:sp>
      <p:sp>
        <p:nvSpPr>
          <p:cNvPr id="115715" name="Rectangle 2">
            <a:extLst>
              <a:ext uri="{FF2B5EF4-FFF2-40B4-BE49-F238E27FC236}">
                <a16:creationId xmlns:a16="http://schemas.microsoft.com/office/drawing/2014/main" id="{1B898199-D671-3C32-2F82-B9C2AFF7D46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F3397CDB-32F5-E3D2-75DA-DCC340F520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28A2890-B502-856E-5DE7-9522D5E1CB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E3DBD88-66E3-4532-BBAB-BD73F6C358C8}" type="slidenum">
              <a:rPr lang="en-US" altLang="en-US" sz="1300" smtClean="0">
                <a:latin typeface="Arial" panose="020B0604020202020204" pitchFamily="34" charset="0"/>
              </a:rPr>
              <a:pPr/>
              <a:t>56</a:t>
            </a:fld>
            <a:endParaRPr lang="en-US" altLang="en-US" sz="1300">
              <a:latin typeface="Arial" panose="020B0604020202020204" pitchFamily="34" charset="0"/>
            </a:endParaRPr>
          </a:p>
        </p:txBody>
      </p:sp>
      <p:sp>
        <p:nvSpPr>
          <p:cNvPr id="117763" name="Rectangle 2">
            <a:extLst>
              <a:ext uri="{FF2B5EF4-FFF2-40B4-BE49-F238E27FC236}">
                <a16:creationId xmlns:a16="http://schemas.microsoft.com/office/drawing/2014/main" id="{D49B80B6-C50B-84DA-E5B4-76D612AC9048}"/>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C892909F-EF8E-38C9-9020-20E3A777FB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F98E0F83-2DEB-58F5-DF90-361E69696B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EE71F3B-6562-47C5-A3E6-1D986C2B73F3}" type="slidenum">
              <a:rPr lang="en-US" altLang="en-US" sz="1300" smtClean="0">
                <a:latin typeface="Arial" panose="020B0604020202020204" pitchFamily="34" charset="0"/>
              </a:rPr>
              <a:pPr/>
              <a:t>57</a:t>
            </a:fld>
            <a:endParaRPr lang="en-US" altLang="en-US" sz="1300">
              <a:latin typeface="Arial" panose="020B0604020202020204" pitchFamily="34" charset="0"/>
            </a:endParaRPr>
          </a:p>
        </p:txBody>
      </p:sp>
      <p:sp>
        <p:nvSpPr>
          <p:cNvPr id="119811" name="Rectangle 2">
            <a:extLst>
              <a:ext uri="{FF2B5EF4-FFF2-40B4-BE49-F238E27FC236}">
                <a16:creationId xmlns:a16="http://schemas.microsoft.com/office/drawing/2014/main" id="{7E1A8ED7-E0EA-44DF-88AA-182BEEAF6993}"/>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9ADE221E-FA53-CE6B-70CF-3889500AC8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5464AFCE-F344-1281-1EC6-CB104E8FE0B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B7AC129-AC9A-4B3B-8C4E-2468C49143F6}" type="slidenum">
              <a:rPr lang="en-US" altLang="en-US" sz="1300" smtClean="0">
                <a:latin typeface="Arial" panose="020B0604020202020204" pitchFamily="34" charset="0"/>
              </a:rPr>
              <a:pPr/>
              <a:t>58</a:t>
            </a:fld>
            <a:endParaRPr lang="en-US" altLang="en-US" sz="1300">
              <a:latin typeface="Arial" panose="020B0604020202020204" pitchFamily="34" charset="0"/>
            </a:endParaRPr>
          </a:p>
        </p:txBody>
      </p:sp>
      <p:sp>
        <p:nvSpPr>
          <p:cNvPr id="121859" name="Rectangle 2">
            <a:extLst>
              <a:ext uri="{FF2B5EF4-FFF2-40B4-BE49-F238E27FC236}">
                <a16:creationId xmlns:a16="http://schemas.microsoft.com/office/drawing/2014/main" id="{CED403DA-E1BC-F85E-7D2E-8087189831F8}"/>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DFC36779-CA5D-64A4-F1F5-B9906F5C51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74344CF-467F-7C0F-47C6-BDD23EC016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142CAA8-A4B1-4D9E-B947-CC70C2A65E7C}" type="slidenum">
              <a:rPr lang="en-US" altLang="en-US" sz="1300" smtClean="0">
                <a:latin typeface="Arial" panose="020B0604020202020204" pitchFamily="34" charset="0"/>
              </a:rPr>
              <a:pPr/>
              <a:t>59</a:t>
            </a:fld>
            <a:endParaRPr lang="en-US" altLang="en-US" sz="1300">
              <a:latin typeface="Arial" panose="020B0604020202020204" pitchFamily="34" charset="0"/>
            </a:endParaRPr>
          </a:p>
        </p:txBody>
      </p:sp>
      <p:sp>
        <p:nvSpPr>
          <p:cNvPr id="123907" name="Rectangle 2">
            <a:extLst>
              <a:ext uri="{FF2B5EF4-FFF2-40B4-BE49-F238E27FC236}">
                <a16:creationId xmlns:a16="http://schemas.microsoft.com/office/drawing/2014/main" id="{0BF78F98-9B6A-79D3-5E00-6A135F3AD0D8}"/>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2B857F7B-213F-7FD7-C6CF-05277E3F7C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D79EC256-A400-BB42-30DD-A0B85E1014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2E9D7AC-5C22-4E41-A662-89D3FF503162}" type="slidenum">
              <a:rPr lang="en-US" altLang="en-US" sz="1300" smtClean="0">
                <a:latin typeface="Arial" panose="020B0604020202020204" pitchFamily="34" charset="0"/>
              </a:rPr>
              <a:pPr/>
              <a:t>60</a:t>
            </a:fld>
            <a:endParaRPr lang="en-US" altLang="en-US" sz="1300">
              <a:latin typeface="Arial" panose="020B0604020202020204" pitchFamily="34" charset="0"/>
            </a:endParaRPr>
          </a:p>
        </p:txBody>
      </p:sp>
      <p:sp>
        <p:nvSpPr>
          <p:cNvPr id="125955" name="Rectangle 2">
            <a:extLst>
              <a:ext uri="{FF2B5EF4-FFF2-40B4-BE49-F238E27FC236}">
                <a16:creationId xmlns:a16="http://schemas.microsoft.com/office/drawing/2014/main" id="{E1752D51-A89D-FBF1-D835-28912C13ACCA}"/>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DED37857-CBD1-E4CE-5F15-BD0BBA8C98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307C601-44EC-CDE4-AE15-9B9E560528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3281D11A-4CC9-4ED6-82A0-131CB5E7F179}" type="slidenum">
              <a:rPr lang="en-US" altLang="en-US" sz="1300" smtClean="0">
                <a:latin typeface="Arial" panose="020B0604020202020204" pitchFamily="34" charset="0"/>
              </a:rPr>
              <a:pPr/>
              <a:t>6</a:t>
            </a:fld>
            <a:endParaRPr lang="en-US" altLang="en-US" sz="1300">
              <a:latin typeface="Arial" panose="020B0604020202020204" pitchFamily="34" charset="0"/>
            </a:endParaRPr>
          </a:p>
        </p:txBody>
      </p:sp>
      <p:sp>
        <p:nvSpPr>
          <p:cNvPr id="16387" name="Rectangle 2">
            <a:extLst>
              <a:ext uri="{FF2B5EF4-FFF2-40B4-BE49-F238E27FC236}">
                <a16:creationId xmlns:a16="http://schemas.microsoft.com/office/drawing/2014/main" id="{AB1B3F1B-842A-57FA-1D64-74234D362D2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C629A82C-7312-0D00-4A34-312F7DF828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E234520B-AE5A-DC26-FA59-42569B45BB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14A5D53B-8F75-42E5-AA22-61B393DE43A0}" type="slidenum">
              <a:rPr lang="en-US" altLang="en-US" sz="1300" smtClean="0">
                <a:latin typeface="Arial" panose="020B0604020202020204" pitchFamily="34" charset="0"/>
              </a:rPr>
              <a:pPr/>
              <a:t>61</a:t>
            </a:fld>
            <a:endParaRPr lang="en-US" altLang="en-US" sz="1300">
              <a:latin typeface="Arial" panose="020B0604020202020204" pitchFamily="34" charset="0"/>
            </a:endParaRPr>
          </a:p>
        </p:txBody>
      </p:sp>
      <p:sp>
        <p:nvSpPr>
          <p:cNvPr id="128003" name="Rectangle 2">
            <a:extLst>
              <a:ext uri="{FF2B5EF4-FFF2-40B4-BE49-F238E27FC236}">
                <a16:creationId xmlns:a16="http://schemas.microsoft.com/office/drawing/2014/main" id="{F2561811-25F6-1EB0-7E1E-A487FB52466F}"/>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D00AB53C-66B2-13DB-BE74-D82876857A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68BC96CD-4905-F698-4B7B-F38C4C2C35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068CC25-CF41-40E3-A8DD-FCC6B1262DF0}" type="slidenum">
              <a:rPr lang="en-US" altLang="en-US" sz="1300" smtClean="0">
                <a:latin typeface="Arial" panose="020B0604020202020204" pitchFamily="34" charset="0"/>
              </a:rPr>
              <a:pPr/>
              <a:t>62</a:t>
            </a:fld>
            <a:endParaRPr lang="en-US" altLang="en-US" sz="1300">
              <a:latin typeface="Arial" panose="020B0604020202020204" pitchFamily="34" charset="0"/>
            </a:endParaRPr>
          </a:p>
        </p:txBody>
      </p:sp>
      <p:sp>
        <p:nvSpPr>
          <p:cNvPr id="130051" name="Rectangle 2">
            <a:extLst>
              <a:ext uri="{FF2B5EF4-FFF2-40B4-BE49-F238E27FC236}">
                <a16:creationId xmlns:a16="http://schemas.microsoft.com/office/drawing/2014/main" id="{3BB81BFF-A1A5-0D9C-4EA3-CC793E42AEE0}"/>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2960DD10-6EF1-3D5D-7086-A134A5FA4E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462C5A10-9DC4-E72E-CF40-95F37081F6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929B0BA6-880B-45F6-AFA0-5A2D855E2210}" type="slidenum">
              <a:rPr lang="en-US" altLang="en-US" sz="1300" smtClean="0">
                <a:latin typeface="Arial" panose="020B0604020202020204" pitchFamily="34" charset="0"/>
              </a:rPr>
              <a:pPr/>
              <a:t>63</a:t>
            </a:fld>
            <a:endParaRPr lang="en-US" altLang="en-US" sz="1300">
              <a:latin typeface="Arial" panose="020B0604020202020204" pitchFamily="34" charset="0"/>
            </a:endParaRPr>
          </a:p>
        </p:txBody>
      </p:sp>
      <p:sp>
        <p:nvSpPr>
          <p:cNvPr id="132099" name="Rectangle 2">
            <a:extLst>
              <a:ext uri="{FF2B5EF4-FFF2-40B4-BE49-F238E27FC236}">
                <a16:creationId xmlns:a16="http://schemas.microsoft.com/office/drawing/2014/main" id="{463B4951-5753-C614-BB4C-269AF52A47C1}"/>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CF815B22-B5E0-423C-DCDE-A6BE3A31C1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043D7E5A-58EB-51AA-BF31-B1342A6666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4868D03-BE29-48BB-9079-63B31F93E71E}" type="slidenum">
              <a:rPr lang="en-US" altLang="en-US" sz="1300" smtClean="0">
                <a:latin typeface="Arial" panose="020B0604020202020204" pitchFamily="34" charset="0"/>
              </a:rPr>
              <a:pPr/>
              <a:t>64</a:t>
            </a:fld>
            <a:endParaRPr lang="en-US" altLang="en-US" sz="1300">
              <a:latin typeface="Arial" panose="020B0604020202020204" pitchFamily="34" charset="0"/>
            </a:endParaRPr>
          </a:p>
        </p:txBody>
      </p:sp>
      <p:sp>
        <p:nvSpPr>
          <p:cNvPr id="134147" name="Rectangle 2">
            <a:extLst>
              <a:ext uri="{FF2B5EF4-FFF2-40B4-BE49-F238E27FC236}">
                <a16:creationId xmlns:a16="http://schemas.microsoft.com/office/drawing/2014/main" id="{1F8B3031-D7B3-E055-F88C-6F0EB00343B0}"/>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9B0FECFF-191A-A02F-7CC6-C6D7574B8D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B0B4C8CE-FCCD-14CC-9AF9-935772BAED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9556106-FEA4-4454-88F1-53260834CE38}" type="slidenum">
              <a:rPr lang="en-US" altLang="en-US" sz="1300" smtClean="0">
                <a:latin typeface="Arial" panose="020B0604020202020204" pitchFamily="34" charset="0"/>
              </a:rPr>
              <a:pPr/>
              <a:t>65</a:t>
            </a:fld>
            <a:endParaRPr lang="en-US" altLang="en-US" sz="1300">
              <a:latin typeface="Arial" panose="020B0604020202020204" pitchFamily="34" charset="0"/>
            </a:endParaRPr>
          </a:p>
        </p:txBody>
      </p:sp>
      <p:sp>
        <p:nvSpPr>
          <p:cNvPr id="136195" name="Rectangle 2">
            <a:extLst>
              <a:ext uri="{FF2B5EF4-FFF2-40B4-BE49-F238E27FC236}">
                <a16:creationId xmlns:a16="http://schemas.microsoft.com/office/drawing/2014/main" id="{10076F83-4799-43BF-99E0-17F64973EC06}"/>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6B1574DF-59E6-0EB6-2009-CD6B73ECF8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CEAB1CC3-CE59-1A3C-BCA4-CE2DE4CDC1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3E167A5-CB25-4A88-8BEC-65923C2AA719}" type="slidenum">
              <a:rPr lang="en-US" altLang="en-US" sz="1300" smtClean="0">
                <a:latin typeface="Arial" panose="020B0604020202020204" pitchFamily="34" charset="0"/>
              </a:rPr>
              <a:pPr/>
              <a:t>66</a:t>
            </a:fld>
            <a:endParaRPr lang="en-US" altLang="en-US" sz="1300">
              <a:latin typeface="Arial" panose="020B0604020202020204" pitchFamily="34" charset="0"/>
            </a:endParaRPr>
          </a:p>
        </p:txBody>
      </p:sp>
      <p:sp>
        <p:nvSpPr>
          <p:cNvPr id="138243" name="Rectangle 2">
            <a:extLst>
              <a:ext uri="{FF2B5EF4-FFF2-40B4-BE49-F238E27FC236}">
                <a16:creationId xmlns:a16="http://schemas.microsoft.com/office/drawing/2014/main" id="{9091EF32-54D1-62BC-657F-D1BA06BE318D}"/>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4BD15C08-0948-F86E-AB4F-03B6F491CC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C56342C1-2225-B9A7-FFA1-8C4A99638A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95989C4-A7DC-4F6D-A625-EE0C6FBFC6D1}" type="slidenum">
              <a:rPr lang="en-US" altLang="en-US" sz="1300" smtClean="0">
                <a:latin typeface="Arial" panose="020B0604020202020204" pitchFamily="34" charset="0"/>
              </a:rPr>
              <a:pPr/>
              <a:t>67</a:t>
            </a:fld>
            <a:endParaRPr lang="en-US" altLang="en-US" sz="1300">
              <a:latin typeface="Arial" panose="020B0604020202020204" pitchFamily="34" charset="0"/>
            </a:endParaRPr>
          </a:p>
        </p:txBody>
      </p:sp>
      <p:sp>
        <p:nvSpPr>
          <p:cNvPr id="140291" name="Rectangle 2">
            <a:extLst>
              <a:ext uri="{FF2B5EF4-FFF2-40B4-BE49-F238E27FC236}">
                <a16:creationId xmlns:a16="http://schemas.microsoft.com/office/drawing/2014/main" id="{6BF008A4-36B3-7122-009B-5446C0459C60}"/>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DBB3FD85-676B-542B-8322-AB3D874CB7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843706F9-F529-54A8-EDB6-5C6EFF5E9F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841EA9A-70ED-4BDF-88A8-8CAA769F1D68}" type="slidenum">
              <a:rPr lang="en-US" altLang="en-US" sz="1300" smtClean="0">
                <a:latin typeface="Arial" panose="020B0604020202020204" pitchFamily="34" charset="0"/>
              </a:rPr>
              <a:pPr/>
              <a:t>68</a:t>
            </a:fld>
            <a:endParaRPr lang="en-US" altLang="en-US" sz="1300">
              <a:latin typeface="Arial" panose="020B0604020202020204" pitchFamily="34" charset="0"/>
            </a:endParaRPr>
          </a:p>
        </p:txBody>
      </p:sp>
      <p:sp>
        <p:nvSpPr>
          <p:cNvPr id="142339" name="Rectangle 2">
            <a:extLst>
              <a:ext uri="{FF2B5EF4-FFF2-40B4-BE49-F238E27FC236}">
                <a16:creationId xmlns:a16="http://schemas.microsoft.com/office/drawing/2014/main" id="{EC759393-1A2A-C465-D007-9ED57070B314}"/>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FEDE3A15-DBFA-2C72-993A-738E0DFBF8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145198B-8507-C900-A92C-4D40E4C1D9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300A2508-D24D-4D22-8D4F-D8086BE44481}" type="slidenum">
              <a:rPr lang="en-US" altLang="en-US" sz="1300" smtClean="0">
                <a:latin typeface="Arial" panose="020B0604020202020204" pitchFamily="34" charset="0"/>
              </a:rPr>
              <a:pPr/>
              <a:t>69</a:t>
            </a:fld>
            <a:endParaRPr lang="en-US" altLang="en-US" sz="1300">
              <a:latin typeface="Arial" panose="020B0604020202020204" pitchFamily="34" charset="0"/>
            </a:endParaRPr>
          </a:p>
        </p:txBody>
      </p:sp>
      <p:sp>
        <p:nvSpPr>
          <p:cNvPr id="144387" name="Rectangle 2">
            <a:extLst>
              <a:ext uri="{FF2B5EF4-FFF2-40B4-BE49-F238E27FC236}">
                <a16:creationId xmlns:a16="http://schemas.microsoft.com/office/drawing/2014/main" id="{3C726D79-9C62-E13D-FFAA-ACAD60332DA6}"/>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EC685F59-0A4C-6477-D3DD-9A04B6D133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1BD59823-2D19-18BC-2CA9-468EB6E58E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DA1CFD29-4B94-490D-BA1C-633C248589F1}" type="slidenum">
              <a:rPr lang="en-US" altLang="en-US" sz="1300" smtClean="0">
                <a:latin typeface="Arial" panose="020B0604020202020204" pitchFamily="34" charset="0"/>
              </a:rPr>
              <a:pPr/>
              <a:t>70</a:t>
            </a:fld>
            <a:endParaRPr lang="en-US" altLang="en-US" sz="1300">
              <a:latin typeface="Arial" panose="020B0604020202020204" pitchFamily="34" charset="0"/>
            </a:endParaRPr>
          </a:p>
        </p:txBody>
      </p:sp>
      <p:sp>
        <p:nvSpPr>
          <p:cNvPr id="146435" name="Rectangle 2">
            <a:extLst>
              <a:ext uri="{FF2B5EF4-FFF2-40B4-BE49-F238E27FC236}">
                <a16:creationId xmlns:a16="http://schemas.microsoft.com/office/drawing/2014/main" id="{B2A4841A-CB41-C855-A1C4-6182AFC891B0}"/>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09B3AA3D-1B55-0473-C5DE-DFA3325A33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31573F7-BB85-7149-EF53-99E403ED5C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9FED34C-2D10-4B01-8ABE-EC00B1A6C8AF}" type="slidenum">
              <a:rPr lang="en-US" altLang="en-US" sz="1300" smtClean="0">
                <a:latin typeface="Arial" panose="020B0604020202020204" pitchFamily="34" charset="0"/>
              </a:rPr>
              <a:pPr/>
              <a:t>7</a:t>
            </a:fld>
            <a:endParaRPr lang="en-US" altLang="en-US" sz="1300">
              <a:latin typeface="Arial" panose="020B0604020202020204" pitchFamily="34" charset="0"/>
            </a:endParaRPr>
          </a:p>
        </p:txBody>
      </p:sp>
      <p:sp>
        <p:nvSpPr>
          <p:cNvPr id="18435" name="Rectangle 2">
            <a:extLst>
              <a:ext uri="{FF2B5EF4-FFF2-40B4-BE49-F238E27FC236}">
                <a16:creationId xmlns:a16="http://schemas.microsoft.com/office/drawing/2014/main" id="{5B21D8BC-461A-DAC3-C1A6-5DD1A46F3F9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F0704C88-940A-1F8C-8CD6-A94A9B9D99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3B724D06-2397-FBBA-0321-CE9FFF4109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2C1878AC-5188-4525-936A-7F29C329EC03}" type="slidenum">
              <a:rPr lang="en-US" altLang="en-US" sz="1300" smtClean="0">
                <a:latin typeface="Arial" panose="020B0604020202020204" pitchFamily="34" charset="0"/>
              </a:rPr>
              <a:pPr/>
              <a:t>71</a:t>
            </a:fld>
            <a:endParaRPr lang="en-US" altLang="en-US" sz="1300">
              <a:latin typeface="Arial" panose="020B0604020202020204" pitchFamily="34" charset="0"/>
            </a:endParaRPr>
          </a:p>
        </p:txBody>
      </p:sp>
      <p:sp>
        <p:nvSpPr>
          <p:cNvPr id="148483" name="Rectangle 2">
            <a:extLst>
              <a:ext uri="{FF2B5EF4-FFF2-40B4-BE49-F238E27FC236}">
                <a16:creationId xmlns:a16="http://schemas.microsoft.com/office/drawing/2014/main" id="{96EBA648-B068-FC8A-C364-5B3DA7E8A5F3}"/>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B7A6E5FC-81E5-921F-F7E6-2FFEEA483A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8A8FA5A0-98FB-DA3F-06F1-D8AF7AA350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3F33267-F4DA-445A-B7AB-F94C8D0FB1A5}" type="slidenum">
              <a:rPr lang="en-US" altLang="en-US" sz="1300" smtClean="0">
                <a:latin typeface="Arial" panose="020B0604020202020204" pitchFamily="34" charset="0"/>
              </a:rPr>
              <a:pPr/>
              <a:t>72</a:t>
            </a:fld>
            <a:endParaRPr lang="en-US" altLang="en-US" sz="1300">
              <a:latin typeface="Arial" panose="020B0604020202020204" pitchFamily="34" charset="0"/>
            </a:endParaRPr>
          </a:p>
        </p:txBody>
      </p:sp>
      <p:sp>
        <p:nvSpPr>
          <p:cNvPr id="150531" name="Rectangle 2">
            <a:extLst>
              <a:ext uri="{FF2B5EF4-FFF2-40B4-BE49-F238E27FC236}">
                <a16:creationId xmlns:a16="http://schemas.microsoft.com/office/drawing/2014/main" id="{389AD72F-AFDE-9CA0-0CEF-94E82D5D0B33}"/>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B59EED5C-0869-4AF6-B694-3B5D7D36B7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806C810E-2B3A-634E-4307-BFF79E9496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E73FE6B-7834-4D40-B353-50C55FD01959}" type="slidenum">
              <a:rPr lang="en-US" altLang="en-US" sz="1300" smtClean="0">
                <a:latin typeface="Arial" panose="020B0604020202020204" pitchFamily="34" charset="0"/>
              </a:rPr>
              <a:pPr/>
              <a:t>73</a:t>
            </a:fld>
            <a:endParaRPr lang="en-US" altLang="en-US" sz="1300">
              <a:latin typeface="Arial" panose="020B0604020202020204" pitchFamily="34" charset="0"/>
            </a:endParaRPr>
          </a:p>
        </p:txBody>
      </p:sp>
      <p:sp>
        <p:nvSpPr>
          <p:cNvPr id="152579" name="Rectangle 2">
            <a:extLst>
              <a:ext uri="{FF2B5EF4-FFF2-40B4-BE49-F238E27FC236}">
                <a16:creationId xmlns:a16="http://schemas.microsoft.com/office/drawing/2014/main" id="{43B16A0F-1C9E-2E8D-F2BF-0F0AA14A5258}"/>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33D21EB6-20FD-DB76-1BB7-1D41ABA952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11D53A80-0193-1BBF-B61E-14C6FFF174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AF61738-380E-4DFF-885C-A6DE7B9E2260}" type="slidenum">
              <a:rPr lang="en-US" altLang="en-US" sz="1300" smtClean="0">
                <a:latin typeface="Arial" panose="020B0604020202020204" pitchFamily="34" charset="0"/>
              </a:rPr>
              <a:pPr/>
              <a:t>74</a:t>
            </a:fld>
            <a:endParaRPr lang="en-US" altLang="en-US" sz="1300">
              <a:latin typeface="Arial" panose="020B0604020202020204" pitchFamily="34" charset="0"/>
            </a:endParaRPr>
          </a:p>
        </p:txBody>
      </p:sp>
      <p:sp>
        <p:nvSpPr>
          <p:cNvPr id="154627" name="Rectangle 2">
            <a:extLst>
              <a:ext uri="{FF2B5EF4-FFF2-40B4-BE49-F238E27FC236}">
                <a16:creationId xmlns:a16="http://schemas.microsoft.com/office/drawing/2014/main" id="{4362B060-0F03-08D2-169A-CF3E0BE98ED3}"/>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DB410116-5BA8-21CE-4A2C-4ACB1946C9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489F730B-42C8-1971-462B-53A6D97920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59D6988-6679-4838-B4C9-947B47A85B55}" type="slidenum">
              <a:rPr lang="en-US" altLang="en-US" sz="1300" smtClean="0">
                <a:latin typeface="Arial" panose="020B0604020202020204" pitchFamily="34" charset="0"/>
              </a:rPr>
              <a:pPr/>
              <a:t>75</a:t>
            </a:fld>
            <a:endParaRPr lang="en-US" altLang="en-US" sz="1300">
              <a:latin typeface="Arial" panose="020B0604020202020204" pitchFamily="34" charset="0"/>
            </a:endParaRPr>
          </a:p>
        </p:txBody>
      </p:sp>
      <p:sp>
        <p:nvSpPr>
          <p:cNvPr id="156675" name="Rectangle 2">
            <a:extLst>
              <a:ext uri="{FF2B5EF4-FFF2-40B4-BE49-F238E27FC236}">
                <a16:creationId xmlns:a16="http://schemas.microsoft.com/office/drawing/2014/main" id="{CC525040-239D-EC97-E355-1E20A30A04AE}"/>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2A436044-CC8C-A248-DF6A-153E1EE98A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0A25D018-1F52-A0C9-7B35-96D4D02AEF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6E696BC-3827-4F65-844D-BB742CE756B4}" type="slidenum">
              <a:rPr lang="en-US" altLang="en-US" sz="1300" smtClean="0">
                <a:latin typeface="Arial" panose="020B0604020202020204" pitchFamily="34" charset="0"/>
              </a:rPr>
              <a:pPr/>
              <a:t>76</a:t>
            </a:fld>
            <a:endParaRPr lang="en-US" altLang="en-US" sz="1300">
              <a:latin typeface="Arial" panose="020B0604020202020204" pitchFamily="34" charset="0"/>
            </a:endParaRPr>
          </a:p>
        </p:txBody>
      </p:sp>
      <p:sp>
        <p:nvSpPr>
          <p:cNvPr id="158723" name="Rectangle 2">
            <a:extLst>
              <a:ext uri="{FF2B5EF4-FFF2-40B4-BE49-F238E27FC236}">
                <a16:creationId xmlns:a16="http://schemas.microsoft.com/office/drawing/2014/main" id="{E1577B76-6130-72AD-1A89-A9F479FD3A9D}"/>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2A154E3A-2900-2483-B6F7-9FF45FEB4B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72889E98-6921-7D3D-2490-9C40F9E1547B}"/>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3FC3444E-BB94-FC91-1D7F-D7ACB085943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0772" name="Slide Number Placeholder 3">
            <a:extLst>
              <a:ext uri="{FF2B5EF4-FFF2-40B4-BE49-F238E27FC236}">
                <a16:creationId xmlns:a16="http://schemas.microsoft.com/office/drawing/2014/main" id="{CEB69EED-751E-8FEA-B3CF-F253BB1E3A4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058623C-3AD8-448C-B54B-176C6A630014}" type="slidenum">
              <a:rPr lang="en-US" altLang="en-US" sz="1300" smtClean="0">
                <a:latin typeface="Arial" panose="020B0604020202020204" pitchFamily="34" charset="0"/>
              </a:rPr>
              <a:pPr/>
              <a:t>77</a:t>
            </a:fld>
            <a:endParaRPr lang="en-US" altLang="en-US" sz="130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884A39B0-97E5-CE6C-C718-262193F2C0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EC76316-E08A-4797-9138-F893FD4C3CF7}" type="slidenum">
              <a:rPr lang="en-US" altLang="en-US" sz="1300" smtClean="0">
                <a:latin typeface="Arial" panose="020B0604020202020204" pitchFamily="34" charset="0"/>
              </a:rPr>
              <a:pPr/>
              <a:t>78</a:t>
            </a:fld>
            <a:endParaRPr lang="en-US" altLang="en-US" sz="1300">
              <a:latin typeface="Arial" panose="020B0604020202020204" pitchFamily="34" charset="0"/>
            </a:endParaRPr>
          </a:p>
        </p:txBody>
      </p:sp>
      <p:sp>
        <p:nvSpPr>
          <p:cNvPr id="162819" name="Rectangle 2">
            <a:extLst>
              <a:ext uri="{FF2B5EF4-FFF2-40B4-BE49-F238E27FC236}">
                <a16:creationId xmlns:a16="http://schemas.microsoft.com/office/drawing/2014/main" id="{FABD8F33-4F3D-F640-4C18-1DAB6632BADE}"/>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A7336BD1-574E-E920-5441-B4AF751A0E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C662B625-3654-9BCC-0B05-68F17037B4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9D49646B-6FC9-47D0-9C47-6E30E655BB72}" type="slidenum">
              <a:rPr lang="en-US" altLang="en-US" sz="1300" smtClean="0">
                <a:latin typeface="Arial" panose="020B0604020202020204" pitchFamily="34" charset="0"/>
              </a:rPr>
              <a:pPr/>
              <a:t>79</a:t>
            </a:fld>
            <a:endParaRPr lang="en-US" altLang="en-US" sz="1300">
              <a:latin typeface="Arial" panose="020B0604020202020204" pitchFamily="34" charset="0"/>
            </a:endParaRPr>
          </a:p>
        </p:txBody>
      </p:sp>
      <p:sp>
        <p:nvSpPr>
          <p:cNvPr id="164867" name="Rectangle 2">
            <a:extLst>
              <a:ext uri="{FF2B5EF4-FFF2-40B4-BE49-F238E27FC236}">
                <a16:creationId xmlns:a16="http://schemas.microsoft.com/office/drawing/2014/main" id="{AEC55E52-514A-D375-7BC6-C239649CA02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866533B5-4562-E5B9-A17B-2EEA3B36EA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31337D87-CB6E-1A7D-B436-2C2DFD78ED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B3060C0-82BE-4225-9676-06D3106D3FCC}" type="slidenum">
              <a:rPr lang="en-US" altLang="en-US" sz="1300" smtClean="0">
                <a:latin typeface="Arial" panose="020B0604020202020204" pitchFamily="34" charset="0"/>
              </a:rPr>
              <a:pPr/>
              <a:t>80</a:t>
            </a:fld>
            <a:endParaRPr lang="en-US" altLang="en-US" sz="1300">
              <a:latin typeface="Arial" panose="020B0604020202020204" pitchFamily="34" charset="0"/>
            </a:endParaRPr>
          </a:p>
        </p:txBody>
      </p:sp>
      <p:sp>
        <p:nvSpPr>
          <p:cNvPr id="166915" name="Rectangle 2">
            <a:extLst>
              <a:ext uri="{FF2B5EF4-FFF2-40B4-BE49-F238E27FC236}">
                <a16:creationId xmlns:a16="http://schemas.microsoft.com/office/drawing/2014/main" id="{355AF572-4CB9-F7CD-4E6E-00D60FECC41F}"/>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AFBA7BA-8851-F1D0-9602-5EE940C015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5DE8231-16A4-62CF-A04A-101FB7DD69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026DAA89-B192-423F-B3F9-B16A1BE6D89E}" type="slidenum">
              <a:rPr lang="en-US" altLang="en-US" sz="1300" smtClean="0">
                <a:latin typeface="Arial" panose="020B0604020202020204" pitchFamily="34" charset="0"/>
              </a:rPr>
              <a:pPr/>
              <a:t>8</a:t>
            </a:fld>
            <a:endParaRPr lang="en-US" altLang="en-US" sz="1300">
              <a:latin typeface="Arial" panose="020B0604020202020204" pitchFamily="34" charset="0"/>
            </a:endParaRPr>
          </a:p>
        </p:txBody>
      </p:sp>
      <p:sp>
        <p:nvSpPr>
          <p:cNvPr id="20483" name="Rectangle 2">
            <a:extLst>
              <a:ext uri="{FF2B5EF4-FFF2-40B4-BE49-F238E27FC236}">
                <a16:creationId xmlns:a16="http://schemas.microsoft.com/office/drawing/2014/main" id="{19FF23F7-5FA5-44EF-1714-5EB572713C2A}"/>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311F3AE-0C81-32A2-F8EE-6AABA17D9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0D0F3811-B961-B5C2-6705-E1EFA860B9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CDC15D0-87D2-4C0D-9877-408FD36F9DAE}" type="slidenum">
              <a:rPr lang="en-US" altLang="en-US" sz="1300" smtClean="0">
                <a:latin typeface="Arial" panose="020B0604020202020204" pitchFamily="34" charset="0"/>
              </a:rPr>
              <a:pPr/>
              <a:t>81</a:t>
            </a:fld>
            <a:endParaRPr lang="en-US" altLang="en-US" sz="1300">
              <a:latin typeface="Arial" panose="020B0604020202020204" pitchFamily="34" charset="0"/>
            </a:endParaRPr>
          </a:p>
        </p:txBody>
      </p:sp>
      <p:sp>
        <p:nvSpPr>
          <p:cNvPr id="168963" name="Rectangle 2">
            <a:extLst>
              <a:ext uri="{FF2B5EF4-FFF2-40B4-BE49-F238E27FC236}">
                <a16:creationId xmlns:a16="http://schemas.microsoft.com/office/drawing/2014/main" id="{C9F34FFE-587F-ED5A-19E2-E86E5CF7E017}"/>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C7B4C504-987F-0FED-98BC-93B603E701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43CB1B57-C0AF-49BC-8DE6-C0CB13B0B4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A4AE279-B3A5-4602-B8BA-9164F0808AEE}" type="slidenum">
              <a:rPr lang="en-US" altLang="en-US" sz="1300" smtClean="0">
                <a:latin typeface="Arial" panose="020B0604020202020204" pitchFamily="34" charset="0"/>
              </a:rPr>
              <a:pPr/>
              <a:t>82</a:t>
            </a:fld>
            <a:endParaRPr lang="en-US" altLang="en-US" sz="1300">
              <a:latin typeface="Arial" panose="020B0604020202020204" pitchFamily="34" charset="0"/>
            </a:endParaRPr>
          </a:p>
        </p:txBody>
      </p:sp>
      <p:sp>
        <p:nvSpPr>
          <p:cNvPr id="171011" name="Rectangle 2">
            <a:extLst>
              <a:ext uri="{FF2B5EF4-FFF2-40B4-BE49-F238E27FC236}">
                <a16:creationId xmlns:a16="http://schemas.microsoft.com/office/drawing/2014/main" id="{AB7CC932-D6AD-4481-287C-5AA4D4EB0E48}"/>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BBF320C9-7EEA-1D38-827A-807C3E1B8C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0D4FEF8C-7775-63CF-0246-E6549334BC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96E5A84-5CAB-481C-83C5-713F8491B6FB}" type="slidenum">
              <a:rPr lang="en-US" altLang="en-US" sz="1300" smtClean="0">
                <a:latin typeface="Arial" panose="020B0604020202020204" pitchFamily="34" charset="0"/>
              </a:rPr>
              <a:pPr/>
              <a:t>83</a:t>
            </a:fld>
            <a:endParaRPr lang="en-US" altLang="en-US" sz="1300">
              <a:latin typeface="Arial" panose="020B0604020202020204" pitchFamily="34" charset="0"/>
            </a:endParaRPr>
          </a:p>
        </p:txBody>
      </p:sp>
      <p:sp>
        <p:nvSpPr>
          <p:cNvPr id="173059" name="Rectangle 2">
            <a:extLst>
              <a:ext uri="{FF2B5EF4-FFF2-40B4-BE49-F238E27FC236}">
                <a16:creationId xmlns:a16="http://schemas.microsoft.com/office/drawing/2014/main" id="{D9E3F969-DA99-904B-5270-365EA280261D}"/>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DC68F742-7271-43CB-29F5-D800EA5049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45AAFB75-BDBF-1912-193D-43CA08C970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4C0B7F83-8DE7-4378-BCBC-DCF088E4DF10}" type="slidenum">
              <a:rPr lang="en-US" altLang="en-US" sz="1300" smtClean="0">
                <a:latin typeface="Arial" panose="020B0604020202020204" pitchFamily="34" charset="0"/>
              </a:rPr>
              <a:pPr/>
              <a:t>84</a:t>
            </a:fld>
            <a:endParaRPr lang="en-US" altLang="en-US" sz="1300">
              <a:latin typeface="Arial" panose="020B0604020202020204" pitchFamily="34" charset="0"/>
            </a:endParaRPr>
          </a:p>
        </p:txBody>
      </p:sp>
      <p:sp>
        <p:nvSpPr>
          <p:cNvPr id="175107" name="Rectangle 2">
            <a:extLst>
              <a:ext uri="{FF2B5EF4-FFF2-40B4-BE49-F238E27FC236}">
                <a16:creationId xmlns:a16="http://schemas.microsoft.com/office/drawing/2014/main" id="{9AA2CBCD-6C10-0B20-BF16-643044BF04E4}"/>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AAC6D1E5-F437-3FD3-C608-CD13E4595B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B1F25766-36BA-E6DD-1E61-3CF6F607592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8713C526-27A9-4896-938A-696006ED1D79}" type="slidenum">
              <a:rPr lang="en-US" altLang="en-US" sz="1300" smtClean="0">
                <a:latin typeface="Arial" panose="020B0604020202020204" pitchFamily="34" charset="0"/>
              </a:rPr>
              <a:pPr/>
              <a:t>85</a:t>
            </a:fld>
            <a:endParaRPr lang="en-US" altLang="en-US" sz="1300">
              <a:latin typeface="Arial" panose="020B0604020202020204" pitchFamily="34" charset="0"/>
            </a:endParaRPr>
          </a:p>
        </p:txBody>
      </p:sp>
      <p:sp>
        <p:nvSpPr>
          <p:cNvPr id="177155" name="Rectangle 2">
            <a:extLst>
              <a:ext uri="{FF2B5EF4-FFF2-40B4-BE49-F238E27FC236}">
                <a16:creationId xmlns:a16="http://schemas.microsoft.com/office/drawing/2014/main" id="{D616F7E9-71B2-39C6-1F67-E680BFCD1B26}"/>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68E24CF5-F372-1C42-5367-196267A30F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D0E063B3-E3E3-14FF-2754-78953F6C86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6AE289C-553F-4754-83A2-F3B977BFEB78}" type="slidenum">
              <a:rPr lang="en-US" altLang="en-US" sz="1300" smtClean="0">
                <a:latin typeface="Arial" panose="020B0604020202020204" pitchFamily="34" charset="0"/>
              </a:rPr>
              <a:pPr/>
              <a:t>86</a:t>
            </a:fld>
            <a:endParaRPr lang="en-US" altLang="en-US" sz="1300">
              <a:latin typeface="Arial" panose="020B0604020202020204" pitchFamily="34" charset="0"/>
            </a:endParaRPr>
          </a:p>
        </p:txBody>
      </p:sp>
      <p:sp>
        <p:nvSpPr>
          <p:cNvPr id="179203" name="Rectangle 2">
            <a:extLst>
              <a:ext uri="{FF2B5EF4-FFF2-40B4-BE49-F238E27FC236}">
                <a16:creationId xmlns:a16="http://schemas.microsoft.com/office/drawing/2014/main" id="{0FF4D167-DDBE-C15F-19F5-23C05464884C}"/>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F23754D9-4B86-F5FA-068C-1BC3E48649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74538E3A-F994-A691-ED86-366FCD15D9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8829C85-9D9B-4202-93BB-DCA1CDA6483E}" type="slidenum">
              <a:rPr lang="en-US" altLang="en-US" sz="1300" smtClean="0">
                <a:latin typeface="Arial" panose="020B0604020202020204" pitchFamily="34" charset="0"/>
              </a:rPr>
              <a:pPr/>
              <a:t>87</a:t>
            </a:fld>
            <a:endParaRPr lang="en-US" altLang="en-US" sz="1300">
              <a:latin typeface="Arial" panose="020B0604020202020204" pitchFamily="34" charset="0"/>
            </a:endParaRPr>
          </a:p>
        </p:txBody>
      </p:sp>
      <p:sp>
        <p:nvSpPr>
          <p:cNvPr id="181251" name="Rectangle 2">
            <a:extLst>
              <a:ext uri="{FF2B5EF4-FFF2-40B4-BE49-F238E27FC236}">
                <a16:creationId xmlns:a16="http://schemas.microsoft.com/office/drawing/2014/main" id="{E58D62CD-2383-79D8-AE2B-381B48F9AD88}"/>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D4C8B0B2-4A3F-2A06-62BB-AFEDF237F7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20F217B-0ABA-13A5-6514-64064A1581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31E064F-738D-4697-A506-4C63BC11F565}" type="slidenum">
              <a:rPr lang="en-US" altLang="en-US" sz="1300" smtClean="0">
                <a:latin typeface="Arial" panose="020B0604020202020204" pitchFamily="34" charset="0"/>
              </a:rPr>
              <a:pPr/>
              <a:t>88</a:t>
            </a:fld>
            <a:endParaRPr lang="en-US" altLang="en-US" sz="1300">
              <a:latin typeface="Arial" panose="020B0604020202020204" pitchFamily="34" charset="0"/>
            </a:endParaRPr>
          </a:p>
        </p:txBody>
      </p:sp>
      <p:sp>
        <p:nvSpPr>
          <p:cNvPr id="183299" name="Rectangle 2">
            <a:extLst>
              <a:ext uri="{FF2B5EF4-FFF2-40B4-BE49-F238E27FC236}">
                <a16:creationId xmlns:a16="http://schemas.microsoft.com/office/drawing/2014/main" id="{A25A2170-1045-ECA2-4DBE-977DAD763077}"/>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80CFCAD5-9DF9-946C-2C4B-666E573DB8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CA90C504-FBC7-D2F7-ABE1-1C99E8BD5C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45BFD87-015E-4CAB-BF98-6922E4ED762C}" type="slidenum">
              <a:rPr lang="en-US" altLang="en-US" sz="1300" smtClean="0">
                <a:latin typeface="Arial" panose="020B0604020202020204" pitchFamily="34" charset="0"/>
              </a:rPr>
              <a:pPr/>
              <a:t>89</a:t>
            </a:fld>
            <a:endParaRPr lang="en-US" altLang="en-US" sz="1300">
              <a:latin typeface="Arial" panose="020B0604020202020204" pitchFamily="34" charset="0"/>
            </a:endParaRPr>
          </a:p>
        </p:txBody>
      </p:sp>
      <p:sp>
        <p:nvSpPr>
          <p:cNvPr id="185347" name="Rectangle 2">
            <a:extLst>
              <a:ext uri="{FF2B5EF4-FFF2-40B4-BE49-F238E27FC236}">
                <a16:creationId xmlns:a16="http://schemas.microsoft.com/office/drawing/2014/main" id="{80FF3501-D3FC-D860-6D1F-169A4A9C0D66}"/>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75B6F2C1-8053-B4BA-5A99-0889BF51EC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D20C2A8-81E1-16FE-F1AB-1506B75B60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E2903A37-60F6-437D-AAF2-0115B324EB82}" type="slidenum">
              <a:rPr lang="en-US" altLang="en-US" sz="1300" smtClean="0">
                <a:latin typeface="Arial" panose="020B0604020202020204" pitchFamily="34" charset="0"/>
              </a:rPr>
              <a:pPr/>
              <a:t>90</a:t>
            </a:fld>
            <a:endParaRPr lang="en-US" altLang="en-US" sz="1300">
              <a:latin typeface="Arial" panose="020B0604020202020204" pitchFamily="34" charset="0"/>
            </a:endParaRPr>
          </a:p>
        </p:txBody>
      </p:sp>
      <p:sp>
        <p:nvSpPr>
          <p:cNvPr id="187395" name="Rectangle 2">
            <a:extLst>
              <a:ext uri="{FF2B5EF4-FFF2-40B4-BE49-F238E27FC236}">
                <a16:creationId xmlns:a16="http://schemas.microsoft.com/office/drawing/2014/main" id="{DD89BAA6-4ABC-8165-FBBC-BB9DB5E5E882}"/>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C3CF066A-F482-B068-3C6C-58B0AAB66C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CAC52B9-F8E6-7B5A-7E39-644159C1D3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FA0E27C7-F18A-46F3-9474-36C3AB8704C3}" type="slidenum">
              <a:rPr lang="en-US" altLang="en-US" sz="1300" smtClean="0">
                <a:latin typeface="Arial" panose="020B0604020202020204" pitchFamily="34" charset="0"/>
              </a:rPr>
              <a:pPr/>
              <a:t>9</a:t>
            </a:fld>
            <a:endParaRPr lang="en-US" altLang="en-US" sz="1300">
              <a:latin typeface="Arial" panose="020B0604020202020204" pitchFamily="34" charset="0"/>
            </a:endParaRPr>
          </a:p>
        </p:txBody>
      </p:sp>
      <p:sp>
        <p:nvSpPr>
          <p:cNvPr id="22531" name="Rectangle 2">
            <a:extLst>
              <a:ext uri="{FF2B5EF4-FFF2-40B4-BE49-F238E27FC236}">
                <a16:creationId xmlns:a16="http://schemas.microsoft.com/office/drawing/2014/main" id="{577700AF-A3B6-0AA1-0CB7-73A77393A6D3}"/>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C72A88EA-DB55-7164-1627-531BAE8C23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CBEDE47B-2E1A-4B1A-2C5B-7FF97463F4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201271E6-939A-4E85-BBC2-8E8F6B005EAB}" type="slidenum">
              <a:rPr lang="en-US" altLang="en-US" sz="1300" smtClean="0">
                <a:latin typeface="Arial" panose="020B0604020202020204" pitchFamily="34" charset="0"/>
              </a:rPr>
              <a:pPr/>
              <a:t>91</a:t>
            </a:fld>
            <a:endParaRPr lang="en-US" altLang="en-US" sz="1300">
              <a:latin typeface="Arial" panose="020B0604020202020204" pitchFamily="34" charset="0"/>
            </a:endParaRPr>
          </a:p>
        </p:txBody>
      </p:sp>
      <p:sp>
        <p:nvSpPr>
          <p:cNvPr id="189443" name="Rectangle 2">
            <a:extLst>
              <a:ext uri="{FF2B5EF4-FFF2-40B4-BE49-F238E27FC236}">
                <a16:creationId xmlns:a16="http://schemas.microsoft.com/office/drawing/2014/main" id="{AE6577C0-C01D-DEB8-1BB3-2DCF5BB6840B}"/>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9CFBF648-5429-8671-95DD-B5DA478C0C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123206AB-17F4-B707-C15E-2368DD8D88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261560CB-5E91-4155-B6FD-E180380862B1}" type="slidenum">
              <a:rPr lang="en-US" altLang="en-US" sz="1300" smtClean="0">
                <a:latin typeface="Arial" panose="020B0604020202020204" pitchFamily="34" charset="0"/>
              </a:rPr>
              <a:pPr/>
              <a:t>92</a:t>
            </a:fld>
            <a:endParaRPr lang="en-US" altLang="en-US" sz="1300">
              <a:latin typeface="Arial" panose="020B0604020202020204" pitchFamily="34" charset="0"/>
            </a:endParaRPr>
          </a:p>
        </p:txBody>
      </p:sp>
      <p:sp>
        <p:nvSpPr>
          <p:cNvPr id="191491" name="Rectangle 2">
            <a:extLst>
              <a:ext uri="{FF2B5EF4-FFF2-40B4-BE49-F238E27FC236}">
                <a16:creationId xmlns:a16="http://schemas.microsoft.com/office/drawing/2014/main" id="{B3445130-7B07-3541-EA2F-E4351F5A038B}"/>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3D23A751-2880-EBB0-8FA1-FA888F24E2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1D66E4C0-935B-FF94-BB02-2F4EAD944D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ACAA8453-6A51-4D01-847A-1886F1B58003}" type="slidenum">
              <a:rPr lang="en-US" altLang="en-US" sz="1300" smtClean="0">
                <a:latin typeface="Arial" panose="020B0604020202020204" pitchFamily="34" charset="0"/>
              </a:rPr>
              <a:pPr/>
              <a:t>93</a:t>
            </a:fld>
            <a:endParaRPr lang="en-US" altLang="en-US" sz="1300">
              <a:latin typeface="Arial" panose="020B0604020202020204" pitchFamily="34" charset="0"/>
            </a:endParaRPr>
          </a:p>
        </p:txBody>
      </p:sp>
      <p:sp>
        <p:nvSpPr>
          <p:cNvPr id="193539" name="Rectangle 2">
            <a:extLst>
              <a:ext uri="{FF2B5EF4-FFF2-40B4-BE49-F238E27FC236}">
                <a16:creationId xmlns:a16="http://schemas.microsoft.com/office/drawing/2014/main" id="{8EE176C4-92FD-7C83-5E33-FEBDB2838FC4}"/>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3CBF9D9A-DA82-762E-E1D0-1814FB6948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32D3C67D-1C35-3379-2147-FDA438EAE1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7F690296-38E5-4F4C-9C44-8E8D6AB380E5}" type="slidenum">
              <a:rPr lang="en-US" altLang="en-US" sz="1300" smtClean="0">
                <a:latin typeface="Arial" panose="020B0604020202020204" pitchFamily="34" charset="0"/>
              </a:rPr>
              <a:pPr/>
              <a:t>94</a:t>
            </a:fld>
            <a:endParaRPr lang="en-US" altLang="en-US" sz="1300">
              <a:latin typeface="Arial" panose="020B0604020202020204" pitchFamily="34" charset="0"/>
            </a:endParaRPr>
          </a:p>
        </p:txBody>
      </p:sp>
      <p:sp>
        <p:nvSpPr>
          <p:cNvPr id="195587" name="Rectangle 2">
            <a:extLst>
              <a:ext uri="{FF2B5EF4-FFF2-40B4-BE49-F238E27FC236}">
                <a16:creationId xmlns:a16="http://schemas.microsoft.com/office/drawing/2014/main" id="{C486D398-B5B8-CECD-02F6-E2CE0AD04878}"/>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1A45D474-C064-A85D-6C2E-4ACFD03C67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3D6ABD79-0E7C-8A30-CA95-7B4CDD4594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6306D30-755F-4E50-A5F8-6285BFB12C3E}" type="slidenum">
              <a:rPr lang="en-US" altLang="en-US" sz="1300" smtClean="0">
                <a:latin typeface="Arial" panose="020B0604020202020204" pitchFamily="34" charset="0"/>
              </a:rPr>
              <a:pPr/>
              <a:t>95</a:t>
            </a:fld>
            <a:endParaRPr lang="en-US" altLang="en-US" sz="1300">
              <a:latin typeface="Arial" panose="020B0604020202020204" pitchFamily="34" charset="0"/>
            </a:endParaRPr>
          </a:p>
        </p:txBody>
      </p:sp>
      <p:sp>
        <p:nvSpPr>
          <p:cNvPr id="197635" name="Rectangle 2">
            <a:extLst>
              <a:ext uri="{FF2B5EF4-FFF2-40B4-BE49-F238E27FC236}">
                <a16:creationId xmlns:a16="http://schemas.microsoft.com/office/drawing/2014/main" id="{5BFD50F7-DEDD-1C15-5E02-565D68C34E53}"/>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B536ACE9-1FDE-DD69-E124-03D59AEC96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7C3250DE-1B1F-0253-428B-C918AC1437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641F6CC2-E490-4541-8843-23B596CCD8B1}" type="slidenum">
              <a:rPr lang="en-US" altLang="en-US" sz="1300" smtClean="0">
                <a:latin typeface="Arial" panose="020B0604020202020204" pitchFamily="34" charset="0"/>
              </a:rPr>
              <a:pPr/>
              <a:t>96</a:t>
            </a:fld>
            <a:endParaRPr lang="en-US" altLang="en-US" sz="1300">
              <a:latin typeface="Arial" panose="020B0604020202020204" pitchFamily="34" charset="0"/>
            </a:endParaRPr>
          </a:p>
        </p:txBody>
      </p:sp>
      <p:sp>
        <p:nvSpPr>
          <p:cNvPr id="199683" name="Rectangle 2">
            <a:extLst>
              <a:ext uri="{FF2B5EF4-FFF2-40B4-BE49-F238E27FC236}">
                <a16:creationId xmlns:a16="http://schemas.microsoft.com/office/drawing/2014/main" id="{1E21F00B-313D-1CD5-1036-9D45FC6D2BD9}"/>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8B7BA0B0-58FB-6D1F-F7C7-0FD430759E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B1CD94E7-87FE-638B-BD2B-D7A76FC733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BCCB3D63-7729-491D-A58D-C4826383BF3C}" type="slidenum">
              <a:rPr lang="en-US" altLang="en-US" sz="1300" smtClean="0">
                <a:latin typeface="Arial" panose="020B0604020202020204" pitchFamily="34" charset="0"/>
              </a:rPr>
              <a:pPr/>
              <a:t>97</a:t>
            </a:fld>
            <a:endParaRPr lang="en-US" altLang="en-US" sz="1300">
              <a:latin typeface="Arial" panose="020B0604020202020204" pitchFamily="34" charset="0"/>
            </a:endParaRPr>
          </a:p>
        </p:txBody>
      </p:sp>
      <p:sp>
        <p:nvSpPr>
          <p:cNvPr id="201731" name="Rectangle 2">
            <a:extLst>
              <a:ext uri="{FF2B5EF4-FFF2-40B4-BE49-F238E27FC236}">
                <a16:creationId xmlns:a16="http://schemas.microsoft.com/office/drawing/2014/main" id="{A62DCFF8-09E0-3EA1-7559-41CDD01AACB1}"/>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64EF8D5-15D0-68FB-9479-484EE1A6DE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0D9D6568-B47B-D8DA-5A39-59379B7646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0425FA3-5FF5-49C4-A5CF-7628169EF4F3}" type="slidenum">
              <a:rPr lang="en-US" altLang="en-US" sz="1300" smtClean="0">
                <a:latin typeface="Arial" panose="020B0604020202020204" pitchFamily="34" charset="0"/>
              </a:rPr>
              <a:pPr/>
              <a:t>98</a:t>
            </a:fld>
            <a:endParaRPr lang="en-US" altLang="en-US" sz="1300">
              <a:latin typeface="Arial" panose="020B0604020202020204" pitchFamily="34" charset="0"/>
            </a:endParaRPr>
          </a:p>
        </p:txBody>
      </p:sp>
      <p:sp>
        <p:nvSpPr>
          <p:cNvPr id="203779" name="Rectangle 2">
            <a:extLst>
              <a:ext uri="{FF2B5EF4-FFF2-40B4-BE49-F238E27FC236}">
                <a16:creationId xmlns:a16="http://schemas.microsoft.com/office/drawing/2014/main" id="{2D92B3D9-BE24-DD87-DBC0-8268ECC99B1F}"/>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065B1467-CA24-DF63-9442-A541104D13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4DB4E6D5-C84B-E6FA-194D-ABD6A2FAC9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5E168011-92D4-40B6-A5D5-4391E6895F21}" type="slidenum">
              <a:rPr lang="en-US" altLang="en-US" sz="1300" smtClean="0">
                <a:latin typeface="Arial" panose="020B0604020202020204" pitchFamily="34" charset="0"/>
              </a:rPr>
              <a:pPr/>
              <a:t>99</a:t>
            </a:fld>
            <a:endParaRPr lang="en-US" altLang="en-US" sz="1300">
              <a:latin typeface="Arial" panose="020B0604020202020204" pitchFamily="34" charset="0"/>
            </a:endParaRPr>
          </a:p>
        </p:txBody>
      </p:sp>
      <p:sp>
        <p:nvSpPr>
          <p:cNvPr id="205827" name="Rectangle 2">
            <a:extLst>
              <a:ext uri="{FF2B5EF4-FFF2-40B4-BE49-F238E27FC236}">
                <a16:creationId xmlns:a16="http://schemas.microsoft.com/office/drawing/2014/main" id="{9FE42EB6-789B-0C15-23B6-07C3EC07EA6C}"/>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80A32519-EB86-8A6D-5DBD-1089EEE481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7122DB2E-AB0B-C1D8-F271-2BE2D0B891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fld id="{C53290C4-AD09-462D-8620-25C434E452CF}" type="slidenum">
              <a:rPr lang="en-US" altLang="en-US" sz="1300" smtClean="0">
                <a:latin typeface="Arial" panose="020B0604020202020204" pitchFamily="34" charset="0"/>
              </a:rPr>
              <a:pPr/>
              <a:t>100</a:t>
            </a:fld>
            <a:endParaRPr lang="en-US" altLang="en-US" sz="1300">
              <a:latin typeface="Arial" panose="020B0604020202020204" pitchFamily="34" charset="0"/>
            </a:endParaRPr>
          </a:p>
        </p:txBody>
      </p:sp>
      <p:sp>
        <p:nvSpPr>
          <p:cNvPr id="207875" name="Rectangle 2">
            <a:extLst>
              <a:ext uri="{FF2B5EF4-FFF2-40B4-BE49-F238E27FC236}">
                <a16:creationId xmlns:a16="http://schemas.microsoft.com/office/drawing/2014/main" id="{B104A982-0B59-247B-DE0E-BD3E5094EB40}"/>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B12DAAC8-568D-5912-EAB7-35D97649A2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388DF7B-6AF2-84D7-7741-36987F763683}"/>
              </a:ext>
            </a:extLst>
          </p:cNvPr>
          <p:cNvGrpSpPr>
            <a:grpSpLocks/>
          </p:cNvGrpSpPr>
          <p:nvPr/>
        </p:nvGrpSpPr>
        <p:grpSpPr bwMode="auto">
          <a:xfrm>
            <a:off x="0" y="3251200"/>
            <a:ext cx="6756400" cy="1403350"/>
            <a:chOff x="0" y="1536"/>
            <a:chExt cx="5675" cy="663"/>
          </a:xfrm>
        </p:grpSpPr>
        <p:grpSp>
          <p:nvGrpSpPr>
            <p:cNvPr id="3" name="Group 3">
              <a:extLst>
                <a:ext uri="{FF2B5EF4-FFF2-40B4-BE49-F238E27FC236}">
                  <a16:creationId xmlns:a16="http://schemas.microsoft.com/office/drawing/2014/main" id="{6056F445-F9F2-98C8-E973-D6F195C82561}"/>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8BB5F917-189C-39A0-64EF-A8C86A9808CC}"/>
                  </a:ext>
                </a:extLst>
              </p:cNvPr>
              <p:cNvSpPr>
                <a:spLocks noChangeArrowheads="1"/>
              </p:cNvSpPr>
              <p:nvPr/>
            </p:nvSpPr>
            <p:spPr bwMode="auto">
              <a:xfrm>
                <a:off x="720" y="336"/>
                <a:ext cx="384" cy="425"/>
              </a:xfrm>
              <a:prstGeom prst="rect">
                <a:avLst/>
              </a:prstGeom>
              <a:solidFill>
                <a:schemeClr val="folHlink"/>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sp>
            <p:nvSpPr>
              <p:cNvPr id="11" name="Rectangle 5">
                <a:extLst>
                  <a:ext uri="{FF2B5EF4-FFF2-40B4-BE49-F238E27FC236}">
                    <a16:creationId xmlns:a16="http://schemas.microsoft.com/office/drawing/2014/main" id="{5D8C5296-A9B6-0D72-79BF-72BC39D81A03}"/>
                  </a:ext>
                </a:extLst>
              </p:cNvPr>
              <p:cNvSpPr>
                <a:spLocks noChangeArrowheads="1"/>
              </p:cNvSpPr>
              <p:nvPr/>
            </p:nvSpPr>
            <p:spPr bwMode="auto">
              <a:xfrm>
                <a:off x="1056" y="336"/>
                <a:ext cx="288" cy="425"/>
              </a:xfrm>
              <a:prstGeom prst="rect">
                <a:avLst/>
              </a:prstGeom>
              <a:gradFill rotWithShape="0">
                <a:gsLst>
                  <a:gs pos="0">
                    <a:schemeClr val="folHlink"/>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grpSp>
        <p:grpSp>
          <p:nvGrpSpPr>
            <p:cNvPr id="4" name="Group 6">
              <a:extLst>
                <a:ext uri="{FF2B5EF4-FFF2-40B4-BE49-F238E27FC236}">
                  <a16:creationId xmlns:a16="http://schemas.microsoft.com/office/drawing/2014/main" id="{8CD8C5D4-8B3E-75D3-73CE-0AE3914B9E6D}"/>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E72BFC48-A665-0792-A94F-273097BBB309}"/>
                  </a:ext>
                </a:extLst>
              </p:cNvPr>
              <p:cNvSpPr>
                <a:spLocks noChangeArrowheads="1"/>
              </p:cNvSpPr>
              <p:nvPr/>
            </p:nvSpPr>
            <p:spPr bwMode="auto">
              <a:xfrm>
                <a:off x="914" y="2640"/>
                <a:ext cx="382" cy="432"/>
              </a:xfrm>
              <a:prstGeom prst="rect">
                <a:avLst/>
              </a:prstGeom>
              <a:solidFill>
                <a:schemeClr val="accent2"/>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sp>
            <p:nvSpPr>
              <p:cNvPr id="9" name="Rectangle 8">
                <a:extLst>
                  <a:ext uri="{FF2B5EF4-FFF2-40B4-BE49-F238E27FC236}">
                    <a16:creationId xmlns:a16="http://schemas.microsoft.com/office/drawing/2014/main" id="{BCBA0C4B-078A-458F-C049-F87D7780F29F}"/>
                  </a:ext>
                </a:extLst>
              </p:cNvPr>
              <p:cNvSpPr>
                <a:spLocks noChangeArrowheads="1"/>
              </p:cNvSpPr>
              <p:nvPr/>
            </p:nvSpPr>
            <p:spPr bwMode="auto">
              <a:xfrm>
                <a:off x="1248" y="2640"/>
                <a:ext cx="330"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grpSp>
        <p:sp>
          <p:nvSpPr>
            <p:cNvPr id="5" name="Rectangle 9">
              <a:extLst>
                <a:ext uri="{FF2B5EF4-FFF2-40B4-BE49-F238E27FC236}">
                  <a16:creationId xmlns:a16="http://schemas.microsoft.com/office/drawing/2014/main" id="{BA91F783-C284-8E18-546C-2D2956CE17B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sp>
          <p:nvSpPr>
            <p:cNvPr id="6" name="Rectangle 10">
              <a:extLst>
                <a:ext uri="{FF2B5EF4-FFF2-40B4-BE49-F238E27FC236}">
                  <a16:creationId xmlns:a16="http://schemas.microsoft.com/office/drawing/2014/main" id="{BB042954-BEA2-9EFE-268A-3FB6B48935AF}"/>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sp>
          <p:nvSpPr>
            <p:cNvPr id="7" name="Rectangle 11">
              <a:extLst>
                <a:ext uri="{FF2B5EF4-FFF2-40B4-BE49-F238E27FC236}">
                  <a16:creationId xmlns:a16="http://schemas.microsoft.com/office/drawing/2014/main" id="{3865E395-ED4B-D438-9C25-233B4517A117}"/>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defRPr/>
              </a:pPr>
              <a:endParaRPr lang="en-US" altLang="en-US"/>
            </a:p>
          </p:txBody>
        </p:sp>
      </p:grpSp>
      <p:sp>
        <p:nvSpPr>
          <p:cNvPr id="2060" name="Rectangle 12"/>
          <p:cNvSpPr>
            <a:spLocks noGrp="1" noChangeArrowheads="1"/>
          </p:cNvSpPr>
          <p:nvPr>
            <p:ph type="ctrTitle"/>
          </p:nvPr>
        </p:nvSpPr>
        <p:spPr>
          <a:xfrm>
            <a:off x="742950" y="2235200"/>
            <a:ext cx="5829300" cy="1949450"/>
          </a:xfrm>
        </p:spPr>
        <p:txBody>
          <a:bodyPr/>
          <a:lstStyle>
            <a:lvl1pPr>
              <a:defRPr/>
            </a:lvl1pPr>
          </a:lstStyle>
          <a:p>
            <a:pPr lvl="0"/>
            <a:r>
              <a:rPr lang="en-US" altLang="en-US" noProof="0"/>
              <a:t>Click to edit Master title style</a:t>
            </a:r>
          </a:p>
        </p:txBody>
      </p:sp>
      <p:sp>
        <p:nvSpPr>
          <p:cNvPr id="2061" name="Rectangle 13"/>
          <p:cNvSpPr>
            <a:spLocks noGrp="1" noChangeArrowheads="1"/>
          </p:cNvSpPr>
          <p:nvPr>
            <p:ph type="subTitle" idx="1"/>
          </p:nvPr>
        </p:nvSpPr>
        <p:spPr>
          <a:xfrm>
            <a:off x="1028700" y="5181600"/>
            <a:ext cx="4800600" cy="23368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6C5CB65D-BA99-885D-1B6A-C578B9339742}"/>
              </a:ext>
            </a:extLst>
          </p:cNvPr>
          <p:cNvSpPr>
            <a:spLocks noGrp="1" noChangeArrowheads="1"/>
          </p:cNvSpPr>
          <p:nvPr>
            <p:ph type="dt" sz="half" idx="10"/>
          </p:nvPr>
        </p:nvSpPr>
        <p:spPr>
          <a:xfrm>
            <a:off x="742950" y="8331200"/>
            <a:ext cx="1428750" cy="6096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1633D886-1C65-A0B5-2E3E-71F019995D15}"/>
              </a:ext>
            </a:extLst>
          </p:cNvPr>
          <p:cNvSpPr>
            <a:spLocks noGrp="1" noChangeArrowheads="1"/>
          </p:cNvSpPr>
          <p:nvPr>
            <p:ph type="ftr" sz="quarter" idx="11"/>
          </p:nvPr>
        </p:nvSpPr>
        <p:spPr>
          <a:xfrm>
            <a:off x="2571750" y="8331200"/>
            <a:ext cx="2171700" cy="609600"/>
          </a:xfrm>
        </p:spPr>
        <p:txBody>
          <a:bodyPr/>
          <a:lstStyle>
            <a:lvl1pPr>
              <a:defRPr>
                <a:solidFill>
                  <a:schemeClr val="bg2"/>
                </a:solidFill>
              </a:defRPr>
            </a:lvl1pPr>
          </a:lstStyle>
          <a:p>
            <a:pPr>
              <a:defRPr/>
            </a:pPr>
            <a:r>
              <a:rPr lang="en-US" altLang="en-US"/>
              <a:t>Chow Chow Club, Inc.</a:t>
            </a:r>
          </a:p>
        </p:txBody>
      </p:sp>
      <p:sp>
        <p:nvSpPr>
          <p:cNvPr id="14" name="Rectangle 16">
            <a:extLst>
              <a:ext uri="{FF2B5EF4-FFF2-40B4-BE49-F238E27FC236}">
                <a16:creationId xmlns:a16="http://schemas.microsoft.com/office/drawing/2014/main" id="{E94C3BFF-22F9-1616-D17B-39EA6C06E5E8}"/>
              </a:ext>
            </a:extLst>
          </p:cNvPr>
          <p:cNvSpPr>
            <a:spLocks noGrp="1" noChangeArrowheads="1"/>
          </p:cNvSpPr>
          <p:nvPr>
            <p:ph type="sldNum" sz="quarter" idx="12"/>
          </p:nvPr>
        </p:nvSpPr>
        <p:spPr>
          <a:xfrm>
            <a:off x="5143500" y="8331200"/>
            <a:ext cx="1428750" cy="609600"/>
          </a:xfrm>
        </p:spPr>
        <p:txBody>
          <a:bodyPr/>
          <a:lstStyle>
            <a:lvl1pPr>
              <a:defRPr>
                <a:solidFill>
                  <a:schemeClr val="bg2"/>
                </a:solidFill>
              </a:defRPr>
            </a:lvl1pPr>
          </a:lstStyle>
          <a:p>
            <a:pPr>
              <a:defRPr/>
            </a:pPr>
            <a:fld id="{D188495E-C03E-4CA6-A7A5-B9E85EE8016D}" type="slidenum">
              <a:rPr lang="en-US" altLang="en-US"/>
              <a:pPr>
                <a:defRPr/>
              </a:pPr>
              <a:t>‹#›</a:t>
            </a:fld>
            <a:endParaRPr lang="en-US" altLang="en-US"/>
          </a:p>
        </p:txBody>
      </p:sp>
    </p:spTree>
    <p:extLst>
      <p:ext uri="{BB962C8B-B14F-4D97-AF65-F5344CB8AC3E}">
        <p14:creationId xmlns:p14="http://schemas.microsoft.com/office/powerpoint/2010/main" val="83728142"/>
      </p:ext>
    </p:extLst>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35207EC-893A-25DC-E7D1-21B67A5A6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B275B3A-B83F-8B83-781C-BCEEAF81F022}"/>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6" name="Rectangle 13">
            <a:extLst>
              <a:ext uri="{FF2B5EF4-FFF2-40B4-BE49-F238E27FC236}">
                <a16:creationId xmlns:a16="http://schemas.microsoft.com/office/drawing/2014/main" id="{18CAD2F8-B223-BE5B-832C-33E681F898DD}"/>
              </a:ext>
            </a:extLst>
          </p:cNvPr>
          <p:cNvSpPr>
            <a:spLocks noGrp="1" noChangeArrowheads="1"/>
          </p:cNvSpPr>
          <p:nvPr>
            <p:ph type="sldNum" sz="quarter" idx="12"/>
          </p:nvPr>
        </p:nvSpPr>
        <p:spPr>
          <a:ln/>
        </p:spPr>
        <p:txBody>
          <a:bodyPr/>
          <a:lstStyle>
            <a:lvl1pPr>
              <a:defRPr/>
            </a:lvl1pPr>
          </a:lstStyle>
          <a:p>
            <a:pPr>
              <a:defRPr/>
            </a:pPr>
            <a:fld id="{002D5F8A-7D8B-4CEE-B9F0-51DEBA8B51CE}" type="slidenum">
              <a:rPr lang="en-US" altLang="en-US"/>
              <a:pPr>
                <a:defRPr/>
              </a:pPr>
              <a:t>‹#›</a:t>
            </a:fld>
            <a:endParaRPr lang="en-US" altLang="en-US"/>
          </a:p>
        </p:txBody>
      </p:sp>
    </p:spTree>
    <p:extLst>
      <p:ext uri="{BB962C8B-B14F-4D97-AF65-F5344CB8AC3E}">
        <p14:creationId xmlns:p14="http://schemas.microsoft.com/office/powerpoint/2010/main" val="545684265"/>
      </p:ext>
    </p:extLst>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4625" y="285750"/>
            <a:ext cx="1462088" cy="78914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3600" y="285750"/>
            <a:ext cx="4238625" cy="7891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52003E90-E30A-9189-47E1-E68B48E70D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5B5DA67-E3E5-6B30-0EC4-D544FA41B1FB}"/>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6" name="Rectangle 13">
            <a:extLst>
              <a:ext uri="{FF2B5EF4-FFF2-40B4-BE49-F238E27FC236}">
                <a16:creationId xmlns:a16="http://schemas.microsoft.com/office/drawing/2014/main" id="{DA5D3FB6-7E3F-27BF-5850-93F4E6FA7E8F}"/>
              </a:ext>
            </a:extLst>
          </p:cNvPr>
          <p:cNvSpPr>
            <a:spLocks noGrp="1" noChangeArrowheads="1"/>
          </p:cNvSpPr>
          <p:nvPr>
            <p:ph type="sldNum" sz="quarter" idx="12"/>
          </p:nvPr>
        </p:nvSpPr>
        <p:spPr>
          <a:ln/>
        </p:spPr>
        <p:txBody>
          <a:bodyPr/>
          <a:lstStyle>
            <a:lvl1pPr>
              <a:defRPr/>
            </a:lvl1pPr>
          </a:lstStyle>
          <a:p>
            <a:pPr>
              <a:defRPr/>
            </a:pPr>
            <a:fld id="{7D8F2F34-CEC7-4206-AA5F-9030199CA649}" type="slidenum">
              <a:rPr lang="en-US" altLang="en-US"/>
              <a:pPr>
                <a:defRPr/>
              </a:pPr>
              <a:t>‹#›</a:t>
            </a:fld>
            <a:endParaRPr lang="en-US" altLang="en-US"/>
          </a:p>
        </p:txBody>
      </p:sp>
    </p:spTree>
    <p:extLst>
      <p:ext uri="{BB962C8B-B14F-4D97-AF65-F5344CB8AC3E}">
        <p14:creationId xmlns:p14="http://schemas.microsoft.com/office/powerpoint/2010/main" val="950723805"/>
      </p:ext>
    </p:extLst>
  </p:cSld>
  <p:clrMapOvr>
    <a:masterClrMapping/>
  </p:clrMapOvr>
  <p:transition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63600" y="285750"/>
            <a:ext cx="5845175" cy="1949450"/>
          </a:xfrm>
        </p:spPr>
        <p:txBody>
          <a:bodyPr/>
          <a:lstStyle/>
          <a:p>
            <a:r>
              <a:rPr lang="en-US"/>
              <a:t>Click to edit Master title style</a:t>
            </a:r>
          </a:p>
        </p:txBody>
      </p:sp>
      <p:sp>
        <p:nvSpPr>
          <p:cNvPr id="3" name="Text Placeholder 2"/>
          <p:cNvSpPr>
            <a:spLocks noGrp="1"/>
          </p:cNvSpPr>
          <p:nvPr>
            <p:ph type="body" sz="half" idx="1"/>
          </p:nvPr>
        </p:nvSpPr>
        <p:spPr>
          <a:xfrm>
            <a:off x="887413" y="2690813"/>
            <a:ext cx="28384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3878263" y="2690813"/>
            <a:ext cx="2838450" cy="5486400"/>
          </a:xfrm>
        </p:spPr>
        <p:txBody>
          <a:bodyPr/>
          <a:lstStyle/>
          <a:p>
            <a:pPr lvl="0"/>
            <a:endParaRPr lang="en-US" noProof="0"/>
          </a:p>
        </p:txBody>
      </p:sp>
      <p:sp>
        <p:nvSpPr>
          <p:cNvPr id="5" name="Rectangle 11">
            <a:extLst>
              <a:ext uri="{FF2B5EF4-FFF2-40B4-BE49-F238E27FC236}">
                <a16:creationId xmlns:a16="http://schemas.microsoft.com/office/drawing/2014/main" id="{8BB2507F-7D9A-121E-31A3-6E2EF50B5D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CC9BE6A-9B60-FC1D-5DB6-1EEF5842CE18}"/>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7" name="Rectangle 13">
            <a:extLst>
              <a:ext uri="{FF2B5EF4-FFF2-40B4-BE49-F238E27FC236}">
                <a16:creationId xmlns:a16="http://schemas.microsoft.com/office/drawing/2014/main" id="{E0F51EA9-A5BD-4993-1B80-E5CD1E4150F2}"/>
              </a:ext>
            </a:extLst>
          </p:cNvPr>
          <p:cNvSpPr>
            <a:spLocks noGrp="1" noChangeArrowheads="1"/>
          </p:cNvSpPr>
          <p:nvPr>
            <p:ph type="sldNum" sz="quarter" idx="12"/>
          </p:nvPr>
        </p:nvSpPr>
        <p:spPr>
          <a:ln/>
        </p:spPr>
        <p:txBody>
          <a:bodyPr/>
          <a:lstStyle>
            <a:lvl1pPr>
              <a:defRPr/>
            </a:lvl1pPr>
          </a:lstStyle>
          <a:p>
            <a:pPr>
              <a:defRPr/>
            </a:pPr>
            <a:fld id="{FFC4BF3F-28D7-4053-9FB6-88348D0F66D8}" type="slidenum">
              <a:rPr lang="en-US" altLang="en-US"/>
              <a:pPr>
                <a:defRPr/>
              </a:pPr>
              <a:t>‹#›</a:t>
            </a:fld>
            <a:endParaRPr lang="en-US" altLang="en-US"/>
          </a:p>
        </p:txBody>
      </p:sp>
    </p:spTree>
    <p:extLst>
      <p:ext uri="{BB962C8B-B14F-4D97-AF65-F5344CB8AC3E}">
        <p14:creationId xmlns:p14="http://schemas.microsoft.com/office/powerpoint/2010/main" val="2359087417"/>
      </p:ext>
    </p:extLst>
  </p:cSld>
  <p:clrMapOvr>
    <a:masterClrMapping/>
  </p:clrMapOvr>
  <p:transition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3600" y="285750"/>
            <a:ext cx="5845175" cy="1949450"/>
          </a:xfrm>
        </p:spPr>
        <p:txBody>
          <a:bodyPr/>
          <a:lstStyle/>
          <a:p>
            <a:r>
              <a:rPr lang="en-US"/>
              <a:t>Click to edit Master title style</a:t>
            </a:r>
          </a:p>
        </p:txBody>
      </p:sp>
      <p:sp>
        <p:nvSpPr>
          <p:cNvPr id="3" name="Online Image Placeholder 2"/>
          <p:cNvSpPr>
            <a:spLocks noGrp="1"/>
          </p:cNvSpPr>
          <p:nvPr>
            <p:ph type="clipArt" sz="half" idx="1"/>
          </p:nvPr>
        </p:nvSpPr>
        <p:spPr>
          <a:xfrm>
            <a:off x="887413" y="2690813"/>
            <a:ext cx="2838450" cy="5486400"/>
          </a:xfrm>
        </p:spPr>
        <p:txBody>
          <a:bodyPr/>
          <a:lstStyle/>
          <a:p>
            <a:pPr lvl="0"/>
            <a:endParaRPr lang="en-US" noProof="0"/>
          </a:p>
        </p:txBody>
      </p:sp>
      <p:sp>
        <p:nvSpPr>
          <p:cNvPr id="4" name="Text Placeholder 3"/>
          <p:cNvSpPr>
            <a:spLocks noGrp="1"/>
          </p:cNvSpPr>
          <p:nvPr>
            <p:ph type="body" sz="half" idx="2"/>
          </p:nvPr>
        </p:nvSpPr>
        <p:spPr>
          <a:xfrm>
            <a:off x="3878263" y="2690813"/>
            <a:ext cx="28384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5E1375C1-3FA0-6C6A-4D0D-3DED4E79EE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F5DA0285-D7B4-3720-AD7D-097FA268D8E8}"/>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7" name="Rectangle 13">
            <a:extLst>
              <a:ext uri="{FF2B5EF4-FFF2-40B4-BE49-F238E27FC236}">
                <a16:creationId xmlns:a16="http://schemas.microsoft.com/office/drawing/2014/main" id="{5C8DD17A-2022-0514-AB18-EA37A31DFB9D}"/>
              </a:ext>
            </a:extLst>
          </p:cNvPr>
          <p:cNvSpPr>
            <a:spLocks noGrp="1" noChangeArrowheads="1"/>
          </p:cNvSpPr>
          <p:nvPr>
            <p:ph type="sldNum" sz="quarter" idx="12"/>
          </p:nvPr>
        </p:nvSpPr>
        <p:spPr>
          <a:ln/>
        </p:spPr>
        <p:txBody>
          <a:bodyPr/>
          <a:lstStyle>
            <a:lvl1pPr>
              <a:defRPr/>
            </a:lvl1pPr>
          </a:lstStyle>
          <a:p>
            <a:pPr>
              <a:defRPr/>
            </a:pPr>
            <a:fld id="{A04225E1-7424-4F3E-91B1-6DC84FEDB4C5}" type="slidenum">
              <a:rPr lang="en-US" altLang="en-US"/>
              <a:pPr>
                <a:defRPr/>
              </a:pPr>
              <a:t>‹#›</a:t>
            </a:fld>
            <a:endParaRPr lang="en-US" altLang="en-US"/>
          </a:p>
        </p:txBody>
      </p:sp>
    </p:spTree>
    <p:extLst>
      <p:ext uri="{BB962C8B-B14F-4D97-AF65-F5344CB8AC3E}">
        <p14:creationId xmlns:p14="http://schemas.microsoft.com/office/powerpoint/2010/main" val="992197961"/>
      </p:ext>
    </p:extLst>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A2B72E8-72D3-6EDE-26AC-CA06B34771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12F761E-AC65-3925-70BE-FBFC5033FDCE}"/>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6" name="Rectangle 13">
            <a:extLst>
              <a:ext uri="{FF2B5EF4-FFF2-40B4-BE49-F238E27FC236}">
                <a16:creationId xmlns:a16="http://schemas.microsoft.com/office/drawing/2014/main" id="{E936B1EC-C68B-5E80-FF47-E3B0209683DF}"/>
              </a:ext>
            </a:extLst>
          </p:cNvPr>
          <p:cNvSpPr>
            <a:spLocks noGrp="1" noChangeArrowheads="1"/>
          </p:cNvSpPr>
          <p:nvPr>
            <p:ph type="sldNum" sz="quarter" idx="12"/>
          </p:nvPr>
        </p:nvSpPr>
        <p:spPr>
          <a:ln/>
        </p:spPr>
        <p:txBody>
          <a:bodyPr/>
          <a:lstStyle>
            <a:lvl1pPr>
              <a:defRPr/>
            </a:lvl1pPr>
          </a:lstStyle>
          <a:p>
            <a:pPr>
              <a:defRPr/>
            </a:pPr>
            <a:fld id="{5E5CD142-4A7E-4666-B7A1-91BD4073E305}" type="slidenum">
              <a:rPr lang="en-US" altLang="en-US"/>
              <a:pPr>
                <a:defRPr/>
              </a:pPr>
              <a:t>‹#›</a:t>
            </a:fld>
            <a:endParaRPr lang="en-US" altLang="en-US"/>
          </a:p>
        </p:txBody>
      </p:sp>
    </p:spTree>
    <p:extLst>
      <p:ext uri="{BB962C8B-B14F-4D97-AF65-F5344CB8AC3E}">
        <p14:creationId xmlns:p14="http://schemas.microsoft.com/office/powerpoint/2010/main" val="2881126520"/>
      </p:ext>
    </p:extLst>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2279650"/>
            <a:ext cx="5915025" cy="3803650"/>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468313" y="6119813"/>
            <a:ext cx="5915025" cy="200025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1">
            <a:extLst>
              <a:ext uri="{FF2B5EF4-FFF2-40B4-BE49-F238E27FC236}">
                <a16:creationId xmlns:a16="http://schemas.microsoft.com/office/drawing/2014/main" id="{B8B19F88-4B1C-AB49-018F-C3B6A485D3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063AA6C-AC98-536A-C4AD-9E7B14150B30}"/>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6" name="Rectangle 13">
            <a:extLst>
              <a:ext uri="{FF2B5EF4-FFF2-40B4-BE49-F238E27FC236}">
                <a16:creationId xmlns:a16="http://schemas.microsoft.com/office/drawing/2014/main" id="{99A1D46D-2542-D3DB-09A3-4B118359BB52}"/>
              </a:ext>
            </a:extLst>
          </p:cNvPr>
          <p:cNvSpPr>
            <a:spLocks noGrp="1" noChangeArrowheads="1"/>
          </p:cNvSpPr>
          <p:nvPr>
            <p:ph type="sldNum" sz="quarter" idx="12"/>
          </p:nvPr>
        </p:nvSpPr>
        <p:spPr>
          <a:ln/>
        </p:spPr>
        <p:txBody>
          <a:bodyPr/>
          <a:lstStyle>
            <a:lvl1pPr>
              <a:defRPr/>
            </a:lvl1pPr>
          </a:lstStyle>
          <a:p>
            <a:pPr>
              <a:defRPr/>
            </a:pPr>
            <a:fld id="{2F2A9C38-2586-4312-A74B-63F5B65062B4}" type="slidenum">
              <a:rPr lang="en-US" altLang="en-US"/>
              <a:pPr>
                <a:defRPr/>
              </a:pPr>
              <a:t>‹#›</a:t>
            </a:fld>
            <a:endParaRPr lang="en-US" altLang="en-US"/>
          </a:p>
        </p:txBody>
      </p:sp>
    </p:spTree>
    <p:extLst>
      <p:ext uri="{BB962C8B-B14F-4D97-AF65-F5344CB8AC3E}">
        <p14:creationId xmlns:p14="http://schemas.microsoft.com/office/powerpoint/2010/main" val="2375631118"/>
      </p:ext>
    </p:extLst>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7413" y="2690813"/>
            <a:ext cx="28384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78263" y="2690813"/>
            <a:ext cx="28384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2A033F5A-A727-B719-1114-1FA6CD27A7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5D50A2C-859D-6112-E861-1AE39281E65E}"/>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7" name="Rectangle 13">
            <a:extLst>
              <a:ext uri="{FF2B5EF4-FFF2-40B4-BE49-F238E27FC236}">
                <a16:creationId xmlns:a16="http://schemas.microsoft.com/office/drawing/2014/main" id="{F18AAA5E-A9B5-DFF6-F914-A6D4582CB3A4}"/>
              </a:ext>
            </a:extLst>
          </p:cNvPr>
          <p:cNvSpPr>
            <a:spLocks noGrp="1" noChangeArrowheads="1"/>
          </p:cNvSpPr>
          <p:nvPr>
            <p:ph type="sldNum" sz="quarter" idx="12"/>
          </p:nvPr>
        </p:nvSpPr>
        <p:spPr>
          <a:ln/>
        </p:spPr>
        <p:txBody>
          <a:bodyPr/>
          <a:lstStyle>
            <a:lvl1pPr>
              <a:defRPr/>
            </a:lvl1pPr>
          </a:lstStyle>
          <a:p>
            <a:pPr>
              <a:defRPr/>
            </a:pPr>
            <a:fld id="{FE71E3FE-6A3F-4B82-9CB5-197F91EF62D6}" type="slidenum">
              <a:rPr lang="en-US" altLang="en-US"/>
              <a:pPr>
                <a:defRPr/>
              </a:pPr>
              <a:t>‹#›</a:t>
            </a:fld>
            <a:endParaRPr lang="en-US" altLang="en-US"/>
          </a:p>
        </p:txBody>
      </p:sp>
    </p:spTree>
    <p:extLst>
      <p:ext uri="{BB962C8B-B14F-4D97-AF65-F5344CB8AC3E}">
        <p14:creationId xmlns:p14="http://schemas.microsoft.com/office/powerpoint/2010/main" val="2787993815"/>
      </p:ext>
    </p:extLst>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487363"/>
            <a:ext cx="5915025" cy="1766887"/>
          </a:xfrm>
        </p:spPr>
        <p:txBody>
          <a:bodyPr/>
          <a:lstStyle/>
          <a:p>
            <a:r>
              <a:rPr lang="en-US"/>
              <a:t>Click to edit Master title style</a:t>
            </a:r>
          </a:p>
        </p:txBody>
      </p:sp>
      <p:sp>
        <p:nvSpPr>
          <p:cNvPr id="3" name="Text Placeholder 2"/>
          <p:cNvSpPr>
            <a:spLocks noGrp="1"/>
          </p:cNvSpPr>
          <p:nvPr>
            <p:ph type="body" idx="1"/>
          </p:nvPr>
        </p:nvSpPr>
        <p:spPr>
          <a:xfrm>
            <a:off x="473075" y="2241550"/>
            <a:ext cx="2900363"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3075" y="3340100"/>
            <a:ext cx="2900363" cy="4913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0"/>
            <a:ext cx="29162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71863" y="3340100"/>
            <a:ext cx="2916237" cy="4913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AE0216B7-3CB1-9C26-C9CF-E446B2F86E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87FE10F4-079A-A389-B225-07617192046B}"/>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9" name="Rectangle 13">
            <a:extLst>
              <a:ext uri="{FF2B5EF4-FFF2-40B4-BE49-F238E27FC236}">
                <a16:creationId xmlns:a16="http://schemas.microsoft.com/office/drawing/2014/main" id="{9BD1A6DC-9D66-A974-091D-BD2630EFECDF}"/>
              </a:ext>
            </a:extLst>
          </p:cNvPr>
          <p:cNvSpPr>
            <a:spLocks noGrp="1" noChangeArrowheads="1"/>
          </p:cNvSpPr>
          <p:nvPr>
            <p:ph type="sldNum" sz="quarter" idx="12"/>
          </p:nvPr>
        </p:nvSpPr>
        <p:spPr>
          <a:ln/>
        </p:spPr>
        <p:txBody>
          <a:bodyPr/>
          <a:lstStyle>
            <a:lvl1pPr>
              <a:defRPr/>
            </a:lvl1pPr>
          </a:lstStyle>
          <a:p>
            <a:pPr>
              <a:defRPr/>
            </a:pPr>
            <a:fld id="{5653E22B-5F17-49F3-8E91-B6DE1988405E}" type="slidenum">
              <a:rPr lang="en-US" altLang="en-US"/>
              <a:pPr>
                <a:defRPr/>
              </a:pPr>
              <a:t>‹#›</a:t>
            </a:fld>
            <a:endParaRPr lang="en-US" altLang="en-US"/>
          </a:p>
        </p:txBody>
      </p:sp>
    </p:spTree>
    <p:extLst>
      <p:ext uri="{BB962C8B-B14F-4D97-AF65-F5344CB8AC3E}">
        <p14:creationId xmlns:p14="http://schemas.microsoft.com/office/powerpoint/2010/main" val="499818674"/>
      </p:ext>
    </p:extLst>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46040E8E-DB46-85EA-5700-99B5DBF6A1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607F3008-A0B2-E4D0-2A3A-92A4871AE67F}"/>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5" name="Rectangle 13">
            <a:extLst>
              <a:ext uri="{FF2B5EF4-FFF2-40B4-BE49-F238E27FC236}">
                <a16:creationId xmlns:a16="http://schemas.microsoft.com/office/drawing/2014/main" id="{BA65DE21-BA34-5823-AC9B-AAF4A78E0B2A}"/>
              </a:ext>
            </a:extLst>
          </p:cNvPr>
          <p:cNvSpPr>
            <a:spLocks noGrp="1" noChangeArrowheads="1"/>
          </p:cNvSpPr>
          <p:nvPr>
            <p:ph type="sldNum" sz="quarter" idx="12"/>
          </p:nvPr>
        </p:nvSpPr>
        <p:spPr>
          <a:ln/>
        </p:spPr>
        <p:txBody>
          <a:bodyPr/>
          <a:lstStyle>
            <a:lvl1pPr>
              <a:defRPr/>
            </a:lvl1pPr>
          </a:lstStyle>
          <a:p>
            <a:pPr>
              <a:defRPr/>
            </a:pPr>
            <a:fld id="{720310E3-E616-44A1-8BD4-687662C69418}" type="slidenum">
              <a:rPr lang="en-US" altLang="en-US"/>
              <a:pPr>
                <a:defRPr/>
              </a:pPr>
              <a:t>‹#›</a:t>
            </a:fld>
            <a:endParaRPr lang="en-US" altLang="en-US"/>
          </a:p>
        </p:txBody>
      </p:sp>
    </p:spTree>
    <p:extLst>
      <p:ext uri="{BB962C8B-B14F-4D97-AF65-F5344CB8AC3E}">
        <p14:creationId xmlns:p14="http://schemas.microsoft.com/office/powerpoint/2010/main" val="1838548771"/>
      </p:ext>
    </p:extLst>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51CFB9AB-F8BD-08B4-79E6-471DC1230C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68F6F7A0-3388-41AE-7F0C-185D400AD368}"/>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4" name="Rectangle 13">
            <a:extLst>
              <a:ext uri="{FF2B5EF4-FFF2-40B4-BE49-F238E27FC236}">
                <a16:creationId xmlns:a16="http://schemas.microsoft.com/office/drawing/2014/main" id="{D7107BEB-763C-B4A8-D581-36A26B8E9C6F}"/>
              </a:ext>
            </a:extLst>
          </p:cNvPr>
          <p:cNvSpPr>
            <a:spLocks noGrp="1" noChangeArrowheads="1"/>
          </p:cNvSpPr>
          <p:nvPr>
            <p:ph type="sldNum" sz="quarter" idx="12"/>
          </p:nvPr>
        </p:nvSpPr>
        <p:spPr>
          <a:ln/>
        </p:spPr>
        <p:txBody>
          <a:bodyPr/>
          <a:lstStyle>
            <a:lvl1pPr>
              <a:defRPr/>
            </a:lvl1pPr>
          </a:lstStyle>
          <a:p>
            <a:pPr>
              <a:defRPr/>
            </a:pPr>
            <a:fld id="{503C04D1-6E49-4837-BE87-9363C6625D7C}" type="slidenum">
              <a:rPr lang="en-US" altLang="en-US"/>
              <a:pPr>
                <a:defRPr/>
              </a:pPr>
              <a:t>‹#›</a:t>
            </a:fld>
            <a:endParaRPr lang="en-US" altLang="en-US"/>
          </a:p>
        </p:txBody>
      </p:sp>
    </p:spTree>
    <p:extLst>
      <p:ext uri="{BB962C8B-B14F-4D97-AF65-F5344CB8AC3E}">
        <p14:creationId xmlns:p14="http://schemas.microsoft.com/office/powerpoint/2010/main" val="3172090084"/>
      </p:ext>
    </p:extLst>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5" y="609600"/>
            <a:ext cx="2211388" cy="21336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2916238" y="1316038"/>
            <a:ext cx="3471862"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3075" y="2743200"/>
            <a:ext cx="2211388"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1">
            <a:extLst>
              <a:ext uri="{FF2B5EF4-FFF2-40B4-BE49-F238E27FC236}">
                <a16:creationId xmlns:a16="http://schemas.microsoft.com/office/drawing/2014/main" id="{FE2A59A2-BF71-CDC5-3F55-D09AF1EC18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06CA62B2-09CB-50D8-CD8A-B228BE6993DB}"/>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7" name="Rectangle 13">
            <a:extLst>
              <a:ext uri="{FF2B5EF4-FFF2-40B4-BE49-F238E27FC236}">
                <a16:creationId xmlns:a16="http://schemas.microsoft.com/office/drawing/2014/main" id="{6C86A79C-8A89-1F85-8A6D-FBA2030C80A4}"/>
              </a:ext>
            </a:extLst>
          </p:cNvPr>
          <p:cNvSpPr>
            <a:spLocks noGrp="1" noChangeArrowheads="1"/>
          </p:cNvSpPr>
          <p:nvPr>
            <p:ph type="sldNum" sz="quarter" idx="12"/>
          </p:nvPr>
        </p:nvSpPr>
        <p:spPr>
          <a:ln/>
        </p:spPr>
        <p:txBody>
          <a:bodyPr/>
          <a:lstStyle>
            <a:lvl1pPr>
              <a:defRPr/>
            </a:lvl1pPr>
          </a:lstStyle>
          <a:p>
            <a:pPr>
              <a:defRPr/>
            </a:pPr>
            <a:fld id="{FD57A6E4-BF42-4BF7-95B6-C3A536852C3D}" type="slidenum">
              <a:rPr lang="en-US" altLang="en-US"/>
              <a:pPr>
                <a:defRPr/>
              </a:pPr>
              <a:t>‹#›</a:t>
            </a:fld>
            <a:endParaRPr lang="en-US" altLang="en-US"/>
          </a:p>
        </p:txBody>
      </p:sp>
    </p:spTree>
    <p:extLst>
      <p:ext uri="{BB962C8B-B14F-4D97-AF65-F5344CB8AC3E}">
        <p14:creationId xmlns:p14="http://schemas.microsoft.com/office/powerpoint/2010/main" val="3175779358"/>
      </p:ext>
    </p:extLst>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5" y="609600"/>
            <a:ext cx="2211388" cy="21336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2916238" y="1316038"/>
            <a:ext cx="3471862"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73075" y="2743200"/>
            <a:ext cx="2211388"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1">
            <a:extLst>
              <a:ext uri="{FF2B5EF4-FFF2-40B4-BE49-F238E27FC236}">
                <a16:creationId xmlns:a16="http://schemas.microsoft.com/office/drawing/2014/main" id="{A1220FE0-6606-0D73-CA64-F8FCC5A411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9AE24CE-B26A-F79E-668A-E3C3C0BC8B48}"/>
              </a:ext>
            </a:extLst>
          </p:cNvPr>
          <p:cNvSpPr>
            <a:spLocks noGrp="1" noChangeArrowheads="1"/>
          </p:cNvSpPr>
          <p:nvPr>
            <p:ph type="ftr" sz="quarter" idx="11"/>
          </p:nvPr>
        </p:nvSpPr>
        <p:spPr>
          <a:ln/>
        </p:spPr>
        <p:txBody>
          <a:bodyPr/>
          <a:lstStyle>
            <a:lvl1pPr>
              <a:defRPr/>
            </a:lvl1pPr>
          </a:lstStyle>
          <a:p>
            <a:pPr>
              <a:defRPr/>
            </a:pPr>
            <a:r>
              <a:rPr lang="en-US" altLang="en-US"/>
              <a:t>Chow Chow Club, Inc.</a:t>
            </a:r>
          </a:p>
        </p:txBody>
      </p:sp>
      <p:sp>
        <p:nvSpPr>
          <p:cNvPr id="7" name="Rectangle 13">
            <a:extLst>
              <a:ext uri="{FF2B5EF4-FFF2-40B4-BE49-F238E27FC236}">
                <a16:creationId xmlns:a16="http://schemas.microsoft.com/office/drawing/2014/main" id="{5FC125BD-7B5E-E926-333C-2016DF0ABB67}"/>
              </a:ext>
            </a:extLst>
          </p:cNvPr>
          <p:cNvSpPr>
            <a:spLocks noGrp="1" noChangeArrowheads="1"/>
          </p:cNvSpPr>
          <p:nvPr>
            <p:ph type="sldNum" sz="quarter" idx="12"/>
          </p:nvPr>
        </p:nvSpPr>
        <p:spPr>
          <a:ln/>
        </p:spPr>
        <p:txBody>
          <a:bodyPr/>
          <a:lstStyle>
            <a:lvl1pPr>
              <a:defRPr/>
            </a:lvl1pPr>
          </a:lstStyle>
          <a:p>
            <a:pPr>
              <a:defRPr/>
            </a:pPr>
            <a:fld id="{18D86CA4-893F-4D02-AB9F-B9662A3266B9}" type="slidenum">
              <a:rPr lang="en-US" altLang="en-US"/>
              <a:pPr>
                <a:defRPr/>
              </a:pPr>
              <a:t>‹#›</a:t>
            </a:fld>
            <a:endParaRPr lang="en-US" altLang="en-US"/>
          </a:p>
        </p:txBody>
      </p:sp>
    </p:spTree>
    <p:extLst>
      <p:ext uri="{BB962C8B-B14F-4D97-AF65-F5344CB8AC3E}">
        <p14:creationId xmlns:p14="http://schemas.microsoft.com/office/powerpoint/2010/main" val="3074932518"/>
      </p:ext>
    </p:extLst>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2D9C3B9-69F3-D57D-BC68-FD93926F258A}"/>
              </a:ext>
            </a:extLst>
          </p:cNvPr>
          <p:cNvSpPr>
            <a:spLocks noChangeArrowheads="1"/>
          </p:cNvSpPr>
          <p:nvPr/>
        </p:nvSpPr>
        <p:spPr bwMode="ltGray">
          <a:xfrm>
            <a:off x="312738" y="1465263"/>
            <a:ext cx="328612" cy="631825"/>
          </a:xfrm>
          <a:prstGeom prst="rect">
            <a:avLst/>
          </a:prstGeom>
          <a:solidFill>
            <a:schemeClr val="accent2"/>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27" name="Rectangle 3">
            <a:extLst>
              <a:ext uri="{FF2B5EF4-FFF2-40B4-BE49-F238E27FC236}">
                <a16:creationId xmlns:a16="http://schemas.microsoft.com/office/drawing/2014/main" id="{92095599-DF75-1B65-86E8-292815227C3E}"/>
              </a:ext>
            </a:extLst>
          </p:cNvPr>
          <p:cNvSpPr>
            <a:spLocks noChangeArrowheads="1"/>
          </p:cNvSpPr>
          <p:nvPr/>
        </p:nvSpPr>
        <p:spPr bwMode="ltGray">
          <a:xfrm>
            <a:off x="600075" y="1465263"/>
            <a:ext cx="246063" cy="631825"/>
          </a:xfrm>
          <a:prstGeom prst="rect">
            <a:avLst/>
          </a:prstGeom>
          <a:gradFill rotWithShape="0">
            <a:gsLst>
              <a:gs pos="0">
                <a:schemeClr val="accent2"/>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28" name="Rectangle 4">
            <a:extLst>
              <a:ext uri="{FF2B5EF4-FFF2-40B4-BE49-F238E27FC236}">
                <a16:creationId xmlns:a16="http://schemas.microsoft.com/office/drawing/2014/main" id="{55FBC080-36CB-17B0-D02C-2547F0EB390E}"/>
              </a:ext>
            </a:extLst>
          </p:cNvPr>
          <p:cNvSpPr>
            <a:spLocks noChangeArrowheads="1"/>
          </p:cNvSpPr>
          <p:nvPr/>
        </p:nvSpPr>
        <p:spPr bwMode="ltGray">
          <a:xfrm>
            <a:off x="406400" y="2027238"/>
            <a:ext cx="315913" cy="633412"/>
          </a:xfrm>
          <a:prstGeom prst="rect">
            <a:avLst/>
          </a:prstGeom>
          <a:solidFill>
            <a:schemeClr val="folHlink"/>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29" name="Rectangle 5">
            <a:extLst>
              <a:ext uri="{FF2B5EF4-FFF2-40B4-BE49-F238E27FC236}">
                <a16:creationId xmlns:a16="http://schemas.microsoft.com/office/drawing/2014/main" id="{98A36127-6875-654F-DDFE-F1B18D5B3D31}"/>
              </a:ext>
            </a:extLst>
          </p:cNvPr>
          <p:cNvSpPr>
            <a:spLocks noChangeArrowheads="1"/>
          </p:cNvSpPr>
          <p:nvPr/>
        </p:nvSpPr>
        <p:spPr bwMode="ltGray">
          <a:xfrm>
            <a:off x="684213" y="2027238"/>
            <a:ext cx="276225" cy="633412"/>
          </a:xfrm>
          <a:prstGeom prst="rect">
            <a:avLst/>
          </a:prstGeom>
          <a:gradFill rotWithShape="0">
            <a:gsLst>
              <a:gs pos="0">
                <a:schemeClr val="folHlink"/>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30" name="Rectangle 6">
            <a:extLst>
              <a:ext uri="{FF2B5EF4-FFF2-40B4-BE49-F238E27FC236}">
                <a16:creationId xmlns:a16="http://schemas.microsoft.com/office/drawing/2014/main" id="{5E92C279-3317-21F2-4E29-8342453B43FE}"/>
              </a:ext>
            </a:extLst>
          </p:cNvPr>
          <p:cNvSpPr>
            <a:spLocks noChangeArrowheads="1"/>
          </p:cNvSpPr>
          <p:nvPr/>
        </p:nvSpPr>
        <p:spPr bwMode="ltGray">
          <a:xfrm>
            <a:off x="95250" y="1930400"/>
            <a:ext cx="420688" cy="563563"/>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31" name="Rectangle 7">
            <a:extLst>
              <a:ext uri="{FF2B5EF4-FFF2-40B4-BE49-F238E27FC236}">
                <a16:creationId xmlns:a16="http://schemas.microsoft.com/office/drawing/2014/main" id="{65FFE387-52F0-437C-4D41-C47DB8B078F4}"/>
              </a:ext>
            </a:extLst>
          </p:cNvPr>
          <p:cNvSpPr>
            <a:spLocks noChangeArrowheads="1"/>
          </p:cNvSpPr>
          <p:nvPr/>
        </p:nvSpPr>
        <p:spPr bwMode="gray">
          <a:xfrm>
            <a:off x="571500" y="1320800"/>
            <a:ext cx="23813" cy="1403350"/>
          </a:xfrm>
          <a:prstGeom prst="rect">
            <a:avLst/>
          </a:prstGeom>
          <a:solidFill>
            <a:schemeClr val="bg2"/>
          </a:soli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32" name="Rectangle 8">
            <a:extLst>
              <a:ext uri="{FF2B5EF4-FFF2-40B4-BE49-F238E27FC236}">
                <a16:creationId xmlns:a16="http://schemas.microsoft.com/office/drawing/2014/main" id="{86D97DCC-2971-3861-C978-A92B629304F8}"/>
              </a:ext>
            </a:extLst>
          </p:cNvPr>
          <p:cNvSpPr>
            <a:spLocks noChangeArrowheads="1"/>
          </p:cNvSpPr>
          <p:nvPr/>
        </p:nvSpPr>
        <p:spPr bwMode="gray">
          <a:xfrm>
            <a:off x="331788" y="2374900"/>
            <a:ext cx="6170612" cy="42863"/>
          </a:xfrm>
          <a:prstGeom prst="rect">
            <a:avLst/>
          </a:prstGeom>
          <a:gradFill rotWithShape="0">
            <a:gsLst>
              <a:gs pos="0">
                <a:schemeClr val="bg2"/>
              </a:gs>
              <a:gs pos="100000">
                <a:schemeClr val="bg1"/>
              </a:gs>
            </a:gsLst>
            <a:lin ang="0" scaled="1"/>
          </a:gradFill>
          <a:ln>
            <a:noFill/>
          </a:ln>
          <a:effectLst/>
        </p:spPr>
        <p:txBody>
          <a:bodyPr wrap="none" anchor="ctr"/>
          <a:lstStyle>
            <a:lvl1pPr>
              <a:defRPr sz="2800">
                <a:solidFill>
                  <a:schemeClr val="tx1"/>
                </a:solidFill>
                <a:latin typeface="Palatino" charset="0"/>
              </a:defRPr>
            </a:lvl1pPr>
            <a:lvl2pPr marL="742950" indent="-285750">
              <a:defRPr sz="2800">
                <a:solidFill>
                  <a:schemeClr val="tx1"/>
                </a:solidFill>
                <a:latin typeface="Palatino" charset="0"/>
              </a:defRPr>
            </a:lvl2pPr>
            <a:lvl3pPr marL="1143000" indent="-228600">
              <a:defRPr sz="2800">
                <a:solidFill>
                  <a:schemeClr val="tx1"/>
                </a:solidFill>
                <a:latin typeface="Palatino" charset="0"/>
              </a:defRPr>
            </a:lvl3pPr>
            <a:lvl4pPr marL="1600200" indent="-228600">
              <a:defRPr sz="2800">
                <a:solidFill>
                  <a:schemeClr val="tx1"/>
                </a:solidFill>
                <a:latin typeface="Palatino" charset="0"/>
              </a:defRPr>
            </a:lvl4pPr>
            <a:lvl5pPr marL="2057400" indent="-228600">
              <a:defRPr sz="2800">
                <a:solidFill>
                  <a:schemeClr val="tx1"/>
                </a:solidFill>
                <a:latin typeface="Palatino" charset="0"/>
              </a:defRPr>
            </a:lvl5pPr>
            <a:lvl6pPr marL="2514600" indent="-228600" eaLnBrk="0" fontAlgn="base" hangingPunct="0">
              <a:spcBef>
                <a:spcPct val="0"/>
              </a:spcBef>
              <a:spcAft>
                <a:spcPct val="0"/>
              </a:spcAft>
              <a:defRPr sz="2800">
                <a:solidFill>
                  <a:schemeClr val="tx1"/>
                </a:solidFill>
                <a:latin typeface="Palatino" charset="0"/>
              </a:defRPr>
            </a:lvl6pPr>
            <a:lvl7pPr marL="2971800" indent="-228600" eaLnBrk="0" fontAlgn="base" hangingPunct="0">
              <a:spcBef>
                <a:spcPct val="0"/>
              </a:spcBef>
              <a:spcAft>
                <a:spcPct val="0"/>
              </a:spcAft>
              <a:defRPr sz="2800">
                <a:solidFill>
                  <a:schemeClr val="tx1"/>
                </a:solidFill>
                <a:latin typeface="Palatino" charset="0"/>
              </a:defRPr>
            </a:lvl7pPr>
            <a:lvl8pPr marL="3429000" indent="-228600" eaLnBrk="0" fontAlgn="base" hangingPunct="0">
              <a:spcBef>
                <a:spcPct val="0"/>
              </a:spcBef>
              <a:spcAft>
                <a:spcPct val="0"/>
              </a:spcAft>
              <a:defRPr sz="2800">
                <a:solidFill>
                  <a:schemeClr val="tx1"/>
                </a:solidFill>
                <a:latin typeface="Palatino" charset="0"/>
              </a:defRPr>
            </a:lvl8pPr>
            <a:lvl9pPr marL="3886200" indent="-228600" eaLnBrk="0" fontAlgn="base" hangingPunct="0">
              <a:spcBef>
                <a:spcPct val="0"/>
              </a:spcBef>
              <a:spcAft>
                <a:spcPct val="0"/>
              </a:spcAft>
              <a:defRPr sz="2800">
                <a:solidFill>
                  <a:schemeClr val="tx1"/>
                </a:solidFill>
                <a:latin typeface="Palatino" charset="0"/>
              </a:defRPr>
            </a:lvl9pPr>
          </a:lstStyle>
          <a:p>
            <a:pPr algn="ctr" eaLnBrk="1" hangingPunct="1">
              <a:defRPr/>
            </a:pPr>
            <a:endParaRPr kumimoji="1" lang="en-US" altLang="en-US" sz="2400">
              <a:latin typeface="Tahoma" panose="020B0604030504040204" pitchFamily="34" charset="0"/>
            </a:endParaRPr>
          </a:p>
        </p:txBody>
      </p:sp>
      <p:sp>
        <p:nvSpPr>
          <p:cNvPr id="1033" name="Rectangle 9">
            <a:extLst>
              <a:ext uri="{FF2B5EF4-FFF2-40B4-BE49-F238E27FC236}">
                <a16:creationId xmlns:a16="http://schemas.microsoft.com/office/drawing/2014/main" id="{44C9F196-0255-1E40-6BD9-B592045EA7DB}"/>
              </a:ext>
            </a:extLst>
          </p:cNvPr>
          <p:cNvSpPr>
            <a:spLocks noGrp="1" noChangeArrowheads="1"/>
          </p:cNvSpPr>
          <p:nvPr>
            <p:ph type="title"/>
          </p:nvPr>
        </p:nvSpPr>
        <p:spPr bwMode="auto">
          <a:xfrm>
            <a:off x="863600" y="285750"/>
            <a:ext cx="58451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A815F3FB-5360-8316-B4ED-2A13898AF1DF}"/>
              </a:ext>
            </a:extLst>
          </p:cNvPr>
          <p:cNvSpPr>
            <a:spLocks noGrp="1" noChangeArrowheads="1"/>
          </p:cNvSpPr>
          <p:nvPr>
            <p:ph type="body" idx="1"/>
          </p:nvPr>
        </p:nvSpPr>
        <p:spPr bwMode="auto">
          <a:xfrm>
            <a:off x="887413" y="2690813"/>
            <a:ext cx="58293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Rectangle 11">
            <a:extLst>
              <a:ext uri="{FF2B5EF4-FFF2-40B4-BE49-F238E27FC236}">
                <a16:creationId xmlns:a16="http://schemas.microsoft.com/office/drawing/2014/main" id="{8CAE2039-B13E-F4AC-59F9-C64903FEDD2D}"/>
              </a:ext>
            </a:extLst>
          </p:cNvPr>
          <p:cNvSpPr>
            <a:spLocks noGrp="1" noChangeArrowheads="1"/>
          </p:cNvSpPr>
          <p:nvPr>
            <p:ph type="dt" sz="half" idx="2"/>
          </p:nvPr>
        </p:nvSpPr>
        <p:spPr bwMode="auto">
          <a:xfrm>
            <a:off x="871538" y="8324850"/>
            <a:ext cx="1428750" cy="6096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altLang="en-US"/>
          </a:p>
        </p:txBody>
      </p:sp>
      <p:sp>
        <p:nvSpPr>
          <p:cNvPr id="1036" name="Rectangle 12">
            <a:extLst>
              <a:ext uri="{FF2B5EF4-FFF2-40B4-BE49-F238E27FC236}">
                <a16:creationId xmlns:a16="http://schemas.microsoft.com/office/drawing/2014/main" id="{8F748342-10F3-240D-1A44-1FFAB80DD6EF}"/>
              </a:ext>
            </a:extLst>
          </p:cNvPr>
          <p:cNvSpPr>
            <a:spLocks noGrp="1" noChangeArrowheads="1"/>
          </p:cNvSpPr>
          <p:nvPr>
            <p:ph type="ftr" sz="quarter" idx="3"/>
          </p:nvPr>
        </p:nvSpPr>
        <p:spPr bwMode="auto">
          <a:xfrm>
            <a:off x="2743200" y="8324850"/>
            <a:ext cx="2171700" cy="6096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r>
              <a:rPr lang="en-US" altLang="en-US"/>
              <a:t>Chow Chow Club, Inc.</a:t>
            </a:r>
          </a:p>
        </p:txBody>
      </p:sp>
      <p:sp>
        <p:nvSpPr>
          <p:cNvPr id="1037" name="Rectangle 13">
            <a:extLst>
              <a:ext uri="{FF2B5EF4-FFF2-40B4-BE49-F238E27FC236}">
                <a16:creationId xmlns:a16="http://schemas.microsoft.com/office/drawing/2014/main" id="{C15A364E-DBCB-3D0B-68D0-8A1415E5757D}"/>
              </a:ext>
            </a:extLst>
          </p:cNvPr>
          <p:cNvSpPr>
            <a:spLocks noGrp="1" noChangeArrowheads="1"/>
          </p:cNvSpPr>
          <p:nvPr>
            <p:ph type="sldNum" sz="quarter" idx="4"/>
          </p:nvPr>
        </p:nvSpPr>
        <p:spPr bwMode="auto">
          <a:xfrm>
            <a:off x="5281613" y="8324850"/>
            <a:ext cx="1428750" cy="6096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atin typeface="Tahoma" panose="020B0604030504040204" pitchFamily="34" charset="0"/>
              </a:defRPr>
            </a:lvl1pPr>
          </a:lstStyle>
          <a:p>
            <a:pPr>
              <a:defRPr/>
            </a:pPr>
            <a:fld id="{C37D4A40-B90F-4F63-9B64-005B83EB52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19"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transition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build="p">
        <p:tmplLst>
          <p:tmpl lvl="1">
            <p:tnLst>
              <p:par>
                <p:cTn presetID="1" presetClass="entr" presetSubtype="0" fill="hold" nodeType="clickEffect">
                  <p:stCondLst>
                    <p:cond delay="0"/>
                  </p:stCondLst>
                  <p:childTnLst>
                    <p:set>
                      <p:cBhvr>
                        <p:cTn dur="1" fill="hold">
                          <p:stCondLst>
                            <p:cond delay="0"/>
                          </p:stCondLst>
                        </p:cTn>
                        <p:tgtEl>
                          <p:spTgt spid="103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34"/>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34"/>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34"/>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34"/>
                        </p:tgtEl>
                        <p:attrNameLst>
                          <p:attrName>style.visibility</p:attrName>
                        </p:attrNameLst>
                      </p:cBhvr>
                      <p:to>
                        <p:strVal val="visible"/>
                      </p:to>
                    </p:set>
                  </p:childTnLst>
                </p:cTn>
              </p:par>
            </p:tnLst>
          </p:tmpl>
        </p:tmplLst>
      </p:bldP>
    </p:bldLst>
  </p:timing>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5.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6.jpeg"/><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3.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CCCI-IS-NF.doc02.gif" TargetMode="External"/><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CCCI-IS-NF.doc02.gif" TargetMode="External"/><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spacer.gif"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CCCI-IS-NF.doc02.gif"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howclub.org/is/CCCI-IS-NF.doc.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file:///C:\Documents%20and%20Settings\Linda%20Banghart\My%20Documents\CCCI_Illustrated_Std\CCCI_Illustrated_Std\Imgs\spacer.gi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ti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CCCI-IS-NF.doc02.gi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file:///F:\CCCI-IS-NF.doc.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file:///C:\Documents%20and%20Settings\Linda%20Banghart\My%20Documents\CCCI_Illustrated_Std\CCCI_Illustrated_Std\Imgs\spacer.gi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file:///C:\Documents%20and%20Settings\Linda%20Banghart\My%20Documents\CCCI_Illustrated_Std\CCCI_Illustrated_Std\Imgs\CCCI-IS-NF.doc02.gi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AC4A8CB4-7ACE-D693-9280-977FF1DD56F4}"/>
              </a:ext>
            </a:extLst>
          </p:cNvPr>
          <p:cNvSpPr>
            <a:spLocks noGrp="1"/>
          </p:cNvSpPr>
          <p:nvPr>
            <p:ph type="ftr" sz="quarter" idx="11"/>
          </p:nvPr>
        </p:nvSpPr>
        <p:spPr/>
        <p:txBody>
          <a:bodyPr/>
          <a:lstStyle/>
          <a:p>
            <a:pPr>
              <a:defRPr/>
            </a:pPr>
            <a:r>
              <a:rPr lang="en-US" altLang="en-US"/>
              <a:t>Chow Chow Club, Inc.</a:t>
            </a:r>
          </a:p>
        </p:txBody>
      </p:sp>
      <p:sp>
        <p:nvSpPr>
          <p:cNvPr id="5123" name="Slide Number Placeholder 3">
            <a:extLst>
              <a:ext uri="{FF2B5EF4-FFF2-40B4-BE49-F238E27FC236}">
                <a16:creationId xmlns:a16="http://schemas.microsoft.com/office/drawing/2014/main" id="{F52AC06E-E367-C4F9-0E6E-DC4AE01ABED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23FD187-2E95-4675-B664-DDBD632B80C2}" type="slidenum">
              <a:rPr lang="en-US" altLang="en-US" sz="1400" smtClean="0"/>
              <a:pPr>
                <a:spcBef>
                  <a:spcPct val="0"/>
                </a:spcBef>
                <a:buClrTx/>
                <a:buSzTx/>
                <a:buFontTx/>
                <a:buNone/>
              </a:pPr>
              <a:t>1</a:t>
            </a:fld>
            <a:endParaRPr lang="en-US" altLang="en-US" sz="1400"/>
          </a:p>
        </p:txBody>
      </p:sp>
      <p:sp>
        <p:nvSpPr>
          <p:cNvPr id="5124" name="Rectangle 2">
            <a:extLst>
              <a:ext uri="{FF2B5EF4-FFF2-40B4-BE49-F238E27FC236}">
                <a16:creationId xmlns:a16="http://schemas.microsoft.com/office/drawing/2014/main" id="{0A8387EF-0F16-CD47-5F7F-749C8F671407}"/>
              </a:ext>
            </a:extLst>
          </p:cNvPr>
          <p:cNvSpPr>
            <a:spLocks noChangeArrowheads="1"/>
          </p:cNvSpPr>
          <p:nvPr/>
        </p:nvSpPr>
        <p:spPr bwMode="auto">
          <a:xfrm>
            <a:off x="1066800" y="4724400"/>
            <a:ext cx="5181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4400" b="1" dirty="0"/>
              <a:t>The Chow </a:t>
            </a:r>
            <a:r>
              <a:rPr lang="en-US" altLang="en-US" sz="4400" b="1" dirty="0" err="1"/>
              <a:t>Chow</a:t>
            </a:r>
            <a:endParaRPr lang="en-US" altLang="en-US" sz="4400" b="1" dirty="0"/>
          </a:p>
          <a:p>
            <a:pPr>
              <a:spcBef>
                <a:spcPct val="0"/>
              </a:spcBef>
              <a:buClrTx/>
              <a:buSzTx/>
              <a:buFontTx/>
              <a:buNone/>
            </a:pPr>
            <a:endParaRPr lang="en-US" altLang="en-US" sz="4400" b="1" dirty="0"/>
          </a:p>
          <a:p>
            <a:pPr algn="ctr">
              <a:spcBef>
                <a:spcPct val="0"/>
              </a:spcBef>
              <a:buClrTx/>
              <a:buSzTx/>
              <a:buFontTx/>
              <a:buNone/>
            </a:pPr>
            <a:r>
              <a:rPr lang="en-US" altLang="en-US" sz="1800" b="1" dirty="0"/>
              <a:t>Presentation Produced by the </a:t>
            </a:r>
          </a:p>
          <a:p>
            <a:pPr algn="ctr">
              <a:spcBef>
                <a:spcPct val="0"/>
              </a:spcBef>
              <a:buClrTx/>
              <a:buSzTx/>
              <a:buFontTx/>
              <a:buNone/>
            </a:pPr>
            <a:r>
              <a:rPr lang="en-US" altLang="en-US" sz="1800" b="1" dirty="0"/>
              <a:t>Chow </a:t>
            </a:r>
            <a:r>
              <a:rPr lang="en-US" altLang="en-US" sz="1800" b="1" dirty="0" err="1"/>
              <a:t>Chow</a:t>
            </a:r>
            <a:r>
              <a:rPr lang="en-US" altLang="en-US" sz="1800" b="1" dirty="0"/>
              <a:t> Club, Inc.</a:t>
            </a:r>
          </a:p>
          <a:p>
            <a:pPr algn="ctr">
              <a:spcBef>
                <a:spcPct val="0"/>
              </a:spcBef>
              <a:buClrTx/>
              <a:buSzTx/>
              <a:buFontTx/>
              <a:buNone/>
            </a:pPr>
            <a:endParaRPr lang="en-US" altLang="en-US" sz="1800" b="1" dirty="0"/>
          </a:p>
          <a:p>
            <a:pPr algn="ctr">
              <a:spcBef>
                <a:spcPct val="0"/>
              </a:spcBef>
              <a:buClrTx/>
              <a:buSzTx/>
              <a:buFontTx/>
              <a:buNone/>
            </a:pPr>
            <a:r>
              <a:rPr lang="en-US" altLang="en-US" sz="1800" dirty="0"/>
              <a:t>Updated 09/19/2025</a:t>
            </a:r>
          </a:p>
        </p:txBody>
      </p:sp>
      <p:pic>
        <p:nvPicPr>
          <p:cNvPr id="5125" name="Picture 3" descr="ccci logo sld 1">
            <a:extLst>
              <a:ext uri="{FF2B5EF4-FFF2-40B4-BE49-F238E27FC236}">
                <a16:creationId xmlns:a16="http://schemas.microsoft.com/office/drawing/2014/main" id="{515C4CEB-2DFC-5770-B438-E4E5E6C63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0"/>
            <a:ext cx="281940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400BE5A6-135D-076A-823B-3BD18A13EC0D}"/>
              </a:ext>
            </a:extLst>
          </p:cNvPr>
          <p:cNvSpPr>
            <a:spLocks noGrp="1"/>
          </p:cNvSpPr>
          <p:nvPr>
            <p:ph type="ftr" sz="quarter" idx="11"/>
          </p:nvPr>
        </p:nvSpPr>
        <p:spPr/>
        <p:txBody>
          <a:bodyPr/>
          <a:lstStyle/>
          <a:p>
            <a:pPr>
              <a:defRPr/>
            </a:pPr>
            <a:r>
              <a:rPr lang="en-US" altLang="en-US"/>
              <a:t>Chow Chow Club, Inc.</a:t>
            </a:r>
          </a:p>
        </p:txBody>
      </p:sp>
      <p:sp>
        <p:nvSpPr>
          <p:cNvPr id="23555" name="Slide Number Placeholder 6">
            <a:extLst>
              <a:ext uri="{FF2B5EF4-FFF2-40B4-BE49-F238E27FC236}">
                <a16:creationId xmlns:a16="http://schemas.microsoft.com/office/drawing/2014/main" id="{EC98123F-E7CE-9904-24AE-4958F063B40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9DC134B-1002-4426-8E43-1B54DAB0E8AA}" type="slidenum">
              <a:rPr lang="en-US" altLang="en-US" sz="1400" smtClean="0"/>
              <a:pPr>
                <a:spcBef>
                  <a:spcPct val="0"/>
                </a:spcBef>
                <a:buClrTx/>
                <a:buSzTx/>
                <a:buFontTx/>
                <a:buNone/>
              </a:pPr>
              <a:t>10</a:t>
            </a:fld>
            <a:endParaRPr lang="en-US" altLang="en-US" sz="1400"/>
          </a:p>
        </p:txBody>
      </p:sp>
      <p:sp>
        <p:nvSpPr>
          <p:cNvPr id="23556" name="Rectangle 2">
            <a:extLst>
              <a:ext uri="{FF2B5EF4-FFF2-40B4-BE49-F238E27FC236}">
                <a16:creationId xmlns:a16="http://schemas.microsoft.com/office/drawing/2014/main" id="{A6255A68-AFCB-B610-B286-3ED1A9734969}"/>
              </a:ext>
            </a:extLst>
          </p:cNvPr>
          <p:cNvSpPr>
            <a:spLocks noGrp="1" noChangeArrowheads="1"/>
          </p:cNvSpPr>
          <p:nvPr>
            <p:ph type="body" sz="half" idx="1"/>
          </p:nvPr>
        </p:nvSpPr>
        <p:spPr>
          <a:xfrm>
            <a:off x="457200" y="4800600"/>
            <a:ext cx="6172200" cy="3376613"/>
          </a:xfrm>
        </p:spPr>
        <p:txBody>
          <a:bodyPr/>
          <a:lstStyle/>
          <a:p>
            <a:pPr eaLnBrk="1" hangingPunct="1"/>
            <a:r>
              <a:rPr lang="en-US" altLang="en-US" sz="2400">
                <a:solidFill>
                  <a:srgbClr val="000000"/>
                </a:solidFill>
                <a:latin typeface="Palatino" charset="0"/>
                <a:cs typeface="Times New Roman" panose="02020603050405020304" pitchFamily="18" charset="0"/>
              </a:rPr>
              <a:t>Viewed from the side, the hind legs have little apparent angulation and the hock joint and metatarsals are directly beneath the hip joint. </a:t>
            </a:r>
          </a:p>
          <a:p>
            <a:pPr eaLnBrk="1" hangingPunct="1"/>
            <a:endParaRPr lang="en-US" altLang="en-US" sz="2400">
              <a:solidFill>
                <a:srgbClr val="000000"/>
              </a:solidFill>
              <a:latin typeface="Palatino" charset="0"/>
              <a:cs typeface="Times New Roman" panose="02020603050405020304" pitchFamily="18" charset="0"/>
            </a:endParaRPr>
          </a:p>
          <a:p>
            <a:pPr eaLnBrk="1" hangingPunct="1"/>
            <a:r>
              <a:rPr lang="en-US" altLang="en-US" sz="2400">
                <a:solidFill>
                  <a:srgbClr val="000000"/>
                </a:solidFill>
                <a:cs typeface="Tahoma" panose="020B0604030504040204" pitchFamily="34" charset="0"/>
              </a:rPr>
              <a:t>It is this structure which produces the characteristic short, stilted gait unique to the breed. </a:t>
            </a:r>
          </a:p>
        </p:txBody>
      </p:sp>
      <p:pic>
        <p:nvPicPr>
          <p:cNvPr id="23557" name="Picture 3" descr="sm chw sd vw strt rear w line">
            <a:extLst>
              <a:ext uri="{FF2B5EF4-FFF2-40B4-BE49-F238E27FC236}">
                <a16:creationId xmlns:a16="http://schemas.microsoft.com/office/drawing/2014/main" id="{5CFF5310-E63C-163C-F0B0-C41B6F6D4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5738"/>
            <a:ext cx="4621213"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0BD612DA-6B23-4C09-AB1C-CCEA4FE564F5}"/>
              </a:ext>
            </a:extLst>
          </p:cNvPr>
          <p:cNvSpPr>
            <a:spLocks noGrp="1"/>
          </p:cNvSpPr>
          <p:nvPr>
            <p:ph type="ftr" sz="quarter" idx="11"/>
          </p:nvPr>
        </p:nvSpPr>
        <p:spPr/>
        <p:txBody>
          <a:bodyPr/>
          <a:lstStyle/>
          <a:p>
            <a:pPr>
              <a:defRPr/>
            </a:pPr>
            <a:r>
              <a:rPr lang="en-US" altLang="en-US"/>
              <a:t>Chow Chow Club, Inc.</a:t>
            </a:r>
          </a:p>
        </p:txBody>
      </p:sp>
      <p:sp>
        <p:nvSpPr>
          <p:cNvPr id="206851" name="Slide Number Placeholder 3">
            <a:extLst>
              <a:ext uri="{FF2B5EF4-FFF2-40B4-BE49-F238E27FC236}">
                <a16:creationId xmlns:a16="http://schemas.microsoft.com/office/drawing/2014/main" id="{C2B358FC-0CCD-3443-083B-630448EA04F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54F69F0-2E7A-4111-A3A4-BC599E4094EF}" type="slidenum">
              <a:rPr lang="en-US" altLang="en-US" sz="1400" smtClean="0"/>
              <a:pPr>
                <a:spcBef>
                  <a:spcPct val="0"/>
                </a:spcBef>
                <a:buClrTx/>
                <a:buSzTx/>
                <a:buFontTx/>
                <a:buNone/>
              </a:pPr>
              <a:t>100</a:t>
            </a:fld>
            <a:endParaRPr lang="en-US" altLang="en-US" sz="1400"/>
          </a:p>
        </p:txBody>
      </p:sp>
      <p:sp>
        <p:nvSpPr>
          <p:cNvPr id="206852" name="Rectangle 2">
            <a:extLst>
              <a:ext uri="{FF2B5EF4-FFF2-40B4-BE49-F238E27FC236}">
                <a16:creationId xmlns:a16="http://schemas.microsoft.com/office/drawing/2014/main" id="{F905E541-718D-314D-BF55-FC839517F300}"/>
              </a:ext>
            </a:extLst>
          </p:cNvPr>
          <p:cNvSpPr>
            <a:spLocks noChangeArrowheads="1"/>
          </p:cNvSpPr>
          <p:nvPr/>
        </p:nvSpPr>
        <p:spPr bwMode="auto">
          <a:xfrm>
            <a:off x="1447800" y="1066800"/>
            <a:ext cx="4778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400">
                <a:solidFill>
                  <a:schemeClr val="tx2"/>
                </a:solidFill>
              </a:rPr>
              <a:t>Chow Chow puppy</a:t>
            </a:r>
          </a:p>
        </p:txBody>
      </p:sp>
      <p:pic>
        <p:nvPicPr>
          <p:cNvPr id="206853" name="Picture 1">
            <a:extLst>
              <a:ext uri="{FF2B5EF4-FFF2-40B4-BE49-F238E27FC236}">
                <a16:creationId xmlns:a16="http://schemas.microsoft.com/office/drawing/2014/main" id="{828E54E0-F990-B78B-5EE9-35DA67E5D5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1013" y="4037013"/>
            <a:ext cx="3530600"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Rectangle 2">
            <a:extLst>
              <a:ext uri="{FF2B5EF4-FFF2-40B4-BE49-F238E27FC236}">
                <a16:creationId xmlns:a16="http://schemas.microsoft.com/office/drawing/2014/main" id="{74901B18-6FB2-A28D-EB3F-F9EFFA33DCFC}"/>
              </a:ext>
            </a:extLst>
          </p:cNvPr>
          <p:cNvSpPr>
            <a:spLocks noChangeArrowheads="1"/>
          </p:cNvSpPr>
          <p:nvPr/>
        </p:nvSpPr>
        <p:spPr bwMode="auto">
          <a:xfrm>
            <a:off x="1301750" y="2759075"/>
            <a:ext cx="39798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800" b="1">
                <a:latin typeface="Palatino" charset="0"/>
              </a:rPr>
              <a:t>Puppy</a:t>
            </a:r>
            <a:r>
              <a:rPr lang="en-US" altLang="en-US" sz="2800">
                <a:latin typeface="Palatino" charset="0"/>
              </a:rPr>
              <a:t> </a:t>
            </a:r>
            <a:r>
              <a:rPr lang="en-US" altLang="en-US" sz="2800" b="1">
                <a:latin typeface="Palatino" charset="0"/>
              </a:rPr>
              <a:t>coat</a:t>
            </a:r>
            <a:r>
              <a:rPr lang="en-US" altLang="en-US" sz="2800">
                <a:latin typeface="Palatino" charset="0"/>
              </a:rPr>
              <a:t> soft, thick </a:t>
            </a:r>
          </a:p>
          <a:p>
            <a:pPr algn="ctr">
              <a:spcBef>
                <a:spcPct val="0"/>
              </a:spcBef>
              <a:buClrTx/>
              <a:buSzTx/>
              <a:buFontTx/>
              <a:buNone/>
            </a:pPr>
            <a:r>
              <a:rPr lang="en-US" altLang="en-US" sz="2800">
                <a:latin typeface="Palatino" charset="0"/>
              </a:rPr>
              <a:t>and wooly overall</a:t>
            </a:r>
          </a:p>
        </p:txBody>
      </p:sp>
    </p:spTree>
  </p:cSld>
  <p:clrMapOvr>
    <a:masterClrMapping/>
  </p:clrMapOvr>
  <p:transition advTm="5000"/>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E46F459-7D1E-1550-F343-1ECCA7AC9F48}"/>
              </a:ext>
            </a:extLst>
          </p:cNvPr>
          <p:cNvSpPr>
            <a:spLocks noGrp="1"/>
          </p:cNvSpPr>
          <p:nvPr>
            <p:ph type="ftr" sz="quarter" idx="11"/>
          </p:nvPr>
        </p:nvSpPr>
        <p:spPr/>
        <p:txBody>
          <a:bodyPr/>
          <a:lstStyle/>
          <a:p>
            <a:pPr>
              <a:defRPr/>
            </a:pPr>
            <a:r>
              <a:rPr lang="en-US" altLang="en-US"/>
              <a:t>Chow Chow Club, Inc.</a:t>
            </a:r>
          </a:p>
        </p:txBody>
      </p:sp>
      <p:sp>
        <p:nvSpPr>
          <p:cNvPr id="208899" name="Slide Number Placeholder 5">
            <a:extLst>
              <a:ext uri="{FF2B5EF4-FFF2-40B4-BE49-F238E27FC236}">
                <a16:creationId xmlns:a16="http://schemas.microsoft.com/office/drawing/2014/main" id="{250ED545-293B-32F6-F12B-73C42D2554E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F3F91A1-5B87-40B5-8356-55C754AC4893}" type="slidenum">
              <a:rPr lang="en-US" altLang="en-US" sz="1400" smtClean="0"/>
              <a:pPr>
                <a:spcBef>
                  <a:spcPct val="0"/>
                </a:spcBef>
                <a:buClrTx/>
                <a:buSzTx/>
                <a:buFontTx/>
                <a:buNone/>
              </a:pPr>
              <a:t>101</a:t>
            </a:fld>
            <a:endParaRPr lang="en-US" altLang="en-US" sz="1400"/>
          </a:p>
        </p:txBody>
      </p:sp>
      <p:sp>
        <p:nvSpPr>
          <p:cNvPr id="208900" name="Rectangle 2">
            <a:extLst>
              <a:ext uri="{FF2B5EF4-FFF2-40B4-BE49-F238E27FC236}">
                <a16:creationId xmlns:a16="http://schemas.microsoft.com/office/drawing/2014/main" id="{65DE61F8-2068-5F23-2EBF-51C8728753FC}"/>
              </a:ext>
            </a:extLst>
          </p:cNvPr>
          <p:cNvSpPr>
            <a:spLocks noGrp="1" noChangeArrowheads="1"/>
          </p:cNvSpPr>
          <p:nvPr>
            <p:ph type="title"/>
          </p:nvPr>
        </p:nvSpPr>
        <p:spPr/>
        <p:txBody>
          <a:bodyPr/>
          <a:lstStyle/>
          <a:p>
            <a:pPr eaLnBrk="1" hangingPunct="1"/>
            <a:r>
              <a:rPr lang="en-US" altLang="en-US"/>
              <a:t>Chow Chow Coat</a:t>
            </a:r>
          </a:p>
        </p:txBody>
      </p:sp>
      <p:sp>
        <p:nvSpPr>
          <p:cNvPr id="208901" name="Rectangle 3">
            <a:extLst>
              <a:ext uri="{FF2B5EF4-FFF2-40B4-BE49-F238E27FC236}">
                <a16:creationId xmlns:a16="http://schemas.microsoft.com/office/drawing/2014/main" id="{B1B2431D-FDD0-0068-9A44-1A75A1D13397}"/>
              </a:ext>
            </a:extLst>
          </p:cNvPr>
          <p:cNvSpPr>
            <a:spLocks noGrp="1" noChangeArrowheads="1"/>
          </p:cNvSpPr>
          <p:nvPr>
            <p:ph type="body" idx="1"/>
          </p:nvPr>
        </p:nvSpPr>
        <p:spPr>
          <a:xfrm>
            <a:off x="381000" y="2971800"/>
            <a:ext cx="6183313" cy="4852988"/>
          </a:xfrm>
        </p:spPr>
        <p:txBody>
          <a:bodyPr/>
          <a:lstStyle/>
          <a:p>
            <a:pPr eaLnBrk="1" hangingPunct="1"/>
            <a:r>
              <a:rPr lang="en-US" altLang="en-US" sz="2000" b="1">
                <a:latin typeface="Palatino" charset="0"/>
              </a:rPr>
              <a:t>Puppy</a:t>
            </a:r>
            <a:r>
              <a:rPr lang="en-US" altLang="en-US" sz="2000">
                <a:latin typeface="Palatino" charset="0"/>
              </a:rPr>
              <a:t> </a:t>
            </a:r>
            <a:r>
              <a:rPr lang="en-US" altLang="en-US" sz="2000" b="1">
                <a:latin typeface="Palatino" charset="0"/>
              </a:rPr>
              <a:t>coat</a:t>
            </a:r>
            <a:r>
              <a:rPr lang="en-US" altLang="en-US" sz="2000">
                <a:latin typeface="Palatino" charset="0"/>
              </a:rPr>
              <a:t> soft, thick and wooly overall.</a:t>
            </a:r>
          </a:p>
          <a:p>
            <a:pPr eaLnBrk="1" hangingPunct="1"/>
            <a:r>
              <a:rPr lang="en-US" altLang="en-US" sz="2000">
                <a:latin typeface="Palatino" charset="0"/>
              </a:rPr>
              <a:t>The </a:t>
            </a:r>
            <a:r>
              <a:rPr lang="en-US" altLang="en-US" sz="2000" b="1">
                <a:latin typeface="Palatino" charset="0"/>
              </a:rPr>
              <a:t>coat forms a profuse ruff</a:t>
            </a:r>
            <a:r>
              <a:rPr lang="en-US" altLang="en-US" sz="2000">
                <a:latin typeface="Palatino" charset="0"/>
              </a:rPr>
              <a:t> around head and neck, framing the head.</a:t>
            </a:r>
          </a:p>
          <a:p>
            <a:pPr eaLnBrk="1" hangingPunct="1"/>
            <a:r>
              <a:rPr lang="en-US" altLang="en-US" sz="2000">
                <a:latin typeface="Palatino" charset="0"/>
              </a:rPr>
              <a:t>The </a:t>
            </a:r>
            <a:r>
              <a:rPr lang="en-US" altLang="en-US" sz="2000" b="1">
                <a:latin typeface="Palatino" charset="0"/>
              </a:rPr>
              <a:t>coat and rough</a:t>
            </a:r>
            <a:r>
              <a:rPr lang="en-US" altLang="en-US" sz="2000">
                <a:latin typeface="Palatino" charset="0"/>
              </a:rPr>
              <a:t> generally longer in dogs than in bitches.</a:t>
            </a:r>
          </a:p>
          <a:p>
            <a:pPr eaLnBrk="1" hangingPunct="1"/>
            <a:r>
              <a:rPr lang="en-US" altLang="en-US" sz="2000" b="1">
                <a:latin typeface="Palatino" charset="0"/>
              </a:rPr>
              <a:t>Tail</a:t>
            </a:r>
            <a:r>
              <a:rPr lang="en-US" altLang="en-US" sz="2000">
                <a:latin typeface="Palatino" charset="0"/>
              </a:rPr>
              <a:t> is well feathered.</a:t>
            </a:r>
          </a:p>
          <a:p>
            <a:pPr eaLnBrk="1" hangingPunct="1"/>
            <a:r>
              <a:rPr lang="en-US" altLang="en-US" sz="2000">
                <a:latin typeface="Palatino" charset="0"/>
              </a:rPr>
              <a:t>…</a:t>
            </a:r>
            <a:r>
              <a:rPr lang="en-US" altLang="en-US" sz="2000" b="1">
                <a:latin typeface="Palatino" charset="0"/>
              </a:rPr>
              <a:t>coat length </a:t>
            </a:r>
            <a:r>
              <a:rPr lang="en-US" altLang="en-US" sz="2000">
                <a:latin typeface="Palatino" charset="0"/>
              </a:rPr>
              <a:t>varies markedly on different Chows…</a:t>
            </a:r>
          </a:p>
          <a:p>
            <a:pPr eaLnBrk="1" hangingPunct="1"/>
            <a:r>
              <a:rPr lang="en-US" altLang="en-US" sz="2000">
                <a:latin typeface="Palatino" charset="0"/>
              </a:rPr>
              <a:t>…</a:t>
            </a:r>
            <a:r>
              <a:rPr lang="en-US" altLang="en-US" sz="2000" b="1">
                <a:latin typeface="Palatino" charset="0"/>
              </a:rPr>
              <a:t>thickness, texture and condition</a:t>
            </a:r>
            <a:r>
              <a:rPr lang="en-US" altLang="en-US" sz="2000">
                <a:latin typeface="Palatino" charset="0"/>
              </a:rPr>
              <a:t> should be given greater emphasis than length.</a:t>
            </a:r>
          </a:p>
          <a:p>
            <a:pPr eaLnBrk="1" hangingPunct="1"/>
            <a:r>
              <a:rPr lang="en-US" altLang="en-US" sz="2000">
                <a:solidFill>
                  <a:schemeClr val="hlink"/>
                </a:solidFill>
                <a:latin typeface="Palatino" charset="0"/>
              </a:rPr>
              <a:t>Obvious trimming or shaping is undesirable.</a:t>
            </a:r>
          </a:p>
          <a:p>
            <a:pPr eaLnBrk="1" hangingPunct="1"/>
            <a:r>
              <a:rPr lang="en-US" altLang="en-US" sz="2000" b="1">
                <a:latin typeface="Palatino" charset="0"/>
              </a:rPr>
              <a:t>Trimming</a:t>
            </a:r>
            <a:r>
              <a:rPr lang="en-US" altLang="en-US" sz="2000">
                <a:latin typeface="Palatino" charset="0"/>
              </a:rPr>
              <a:t> of the whiskers, feet and metatarsals </a:t>
            </a:r>
            <a:r>
              <a:rPr lang="en-US" altLang="en-US" sz="2000" i="1">
                <a:latin typeface="Palatino" charset="0"/>
              </a:rPr>
              <a:t>optional.</a:t>
            </a:r>
          </a:p>
          <a:p>
            <a:pPr eaLnBrk="1" hangingPunct="1">
              <a:buFont typeface="Wingdings" panose="05000000000000000000" pitchFamily="2" charset="2"/>
              <a:buNone/>
            </a:pPr>
            <a:endParaRPr lang="en-US" altLang="en-US" sz="2400">
              <a:latin typeface="Palatino" charset="0"/>
            </a:endParaRPr>
          </a:p>
        </p:txBody>
      </p:sp>
    </p:spTree>
  </p:cSld>
  <p:clrMapOvr>
    <a:masterClrMapping/>
  </p:clrMapOvr>
  <p:transition advTm="5000"/>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FDD6819-B2E0-7EB1-6682-129D02E891AD}"/>
              </a:ext>
            </a:extLst>
          </p:cNvPr>
          <p:cNvSpPr>
            <a:spLocks noGrp="1"/>
          </p:cNvSpPr>
          <p:nvPr>
            <p:ph type="ftr" sz="quarter" idx="11"/>
          </p:nvPr>
        </p:nvSpPr>
        <p:spPr/>
        <p:txBody>
          <a:bodyPr/>
          <a:lstStyle/>
          <a:p>
            <a:pPr>
              <a:defRPr/>
            </a:pPr>
            <a:r>
              <a:rPr lang="en-US" altLang="en-US"/>
              <a:t>Chow Chow Club, Inc.</a:t>
            </a:r>
          </a:p>
        </p:txBody>
      </p:sp>
      <p:sp>
        <p:nvSpPr>
          <p:cNvPr id="210947" name="Slide Number Placeholder 5">
            <a:extLst>
              <a:ext uri="{FF2B5EF4-FFF2-40B4-BE49-F238E27FC236}">
                <a16:creationId xmlns:a16="http://schemas.microsoft.com/office/drawing/2014/main" id="{F7F6A97C-0153-2A43-67CD-30D7DBB111F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7C31A10-A000-4886-A3FA-DCE03E40730E}" type="slidenum">
              <a:rPr lang="en-US" altLang="en-US" sz="1400" smtClean="0"/>
              <a:pPr>
                <a:spcBef>
                  <a:spcPct val="0"/>
                </a:spcBef>
                <a:buClrTx/>
                <a:buSzTx/>
                <a:buFontTx/>
                <a:buNone/>
              </a:pPr>
              <a:t>102</a:t>
            </a:fld>
            <a:endParaRPr lang="en-US" altLang="en-US" sz="1400"/>
          </a:p>
        </p:txBody>
      </p:sp>
      <p:sp>
        <p:nvSpPr>
          <p:cNvPr id="210948" name="Rectangle 2">
            <a:extLst>
              <a:ext uri="{FF2B5EF4-FFF2-40B4-BE49-F238E27FC236}">
                <a16:creationId xmlns:a16="http://schemas.microsoft.com/office/drawing/2014/main" id="{4A7D7F53-A8C3-2108-49F1-33DB6FA0A349}"/>
              </a:ext>
            </a:extLst>
          </p:cNvPr>
          <p:cNvSpPr>
            <a:spLocks noGrp="1" noChangeArrowheads="1"/>
          </p:cNvSpPr>
          <p:nvPr>
            <p:ph type="title"/>
          </p:nvPr>
        </p:nvSpPr>
        <p:spPr/>
        <p:txBody>
          <a:bodyPr/>
          <a:lstStyle/>
          <a:p>
            <a:pPr eaLnBrk="1" hangingPunct="1"/>
            <a:r>
              <a:rPr lang="en-US" altLang="en-US"/>
              <a:t>SMOOTH	</a:t>
            </a:r>
          </a:p>
        </p:txBody>
      </p:sp>
      <p:sp>
        <p:nvSpPr>
          <p:cNvPr id="210949" name="Rectangle 3">
            <a:extLst>
              <a:ext uri="{FF2B5EF4-FFF2-40B4-BE49-F238E27FC236}">
                <a16:creationId xmlns:a16="http://schemas.microsoft.com/office/drawing/2014/main" id="{C64DEBAE-61BC-4578-0EE9-076151775DA2}"/>
              </a:ext>
            </a:extLst>
          </p:cNvPr>
          <p:cNvSpPr>
            <a:spLocks noGrp="1" noChangeArrowheads="1"/>
          </p:cNvSpPr>
          <p:nvPr>
            <p:ph type="body" idx="1"/>
          </p:nvPr>
        </p:nvSpPr>
        <p:spPr>
          <a:xfrm>
            <a:off x="762000" y="3276600"/>
            <a:ext cx="5829300" cy="4852988"/>
          </a:xfrm>
        </p:spPr>
        <p:txBody>
          <a:bodyPr/>
          <a:lstStyle/>
          <a:p>
            <a:pPr eaLnBrk="1" hangingPunct="1"/>
            <a:r>
              <a:rPr lang="en-US" altLang="en-US" sz="2400">
                <a:latin typeface="Palatino" charset="0"/>
              </a:rPr>
              <a:t>The smooth coated Chow is judged by the same standard as the rough…</a:t>
            </a:r>
          </a:p>
          <a:p>
            <a:pPr eaLnBrk="1" hangingPunct="1"/>
            <a:r>
              <a:rPr lang="en-US" altLang="en-US" sz="2400">
                <a:latin typeface="Palatino" charset="0"/>
              </a:rPr>
              <a:t>…except that references to the quantity and distribution of the outer coat are not applicable to the smooth coated Chow Chow…</a:t>
            </a:r>
          </a:p>
          <a:p>
            <a:pPr eaLnBrk="1" hangingPunct="1"/>
            <a:r>
              <a:rPr lang="en-US" altLang="en-US" sz="2400">
                <a:latin typeface="Palatino" charset="0"/>
              </a:rPr>
              <a:t>…which has a hard, dense outer coat…</a:t>
            </a:r>
          </a:p>
          <a:p>
            <a:pPr eaLnBrk="1" hangingPunct="1"/>
            <a:r>
              <a:rPr lang="en-US" altLang="en-US" sz="2400">
                <a:latin typeface="Palatino" charset="0"/>
              </a:rPr>
              <a:t>…with definite undercoat.</a:t>
            </a:r>
          </a:p>
          <a:p>
            <a:pPr eaLnBrk="1" hangingPunct="1"/>
            <a:r>
              <a:rPr lang="en-US" altLang="en-US" sz="2400">
                <a:latin typeface="Palatino" charset="0"/>
              </a:rPr>
              <a:t>There should be no obvious ruff…</a:t>
            </a:r>
          </a:p>
          <a:p>
            <a:pPr eaLnBrk="1" hangingPunct="1"/>
            <a:r>
              <a:rPr lang="en-US" altLang="en-US" sz="2400">
                <a:latin typeface="Palatino" charset="0"/>
              </a:rPr>
              <a:t>… or feathering on the legs and tail.</a:t>
            </a:r>
          </a:p>
          <a:p>
            <a:pPr eaLnBrk="1" hangingPunct="1"/>
            <a:endParaRPr lang="en-US" altLang="en-US" sz="2400">
              <a:latin typeface="Palatino" charset="0"/>
            </a:endParaRPr>
          </a:p>
        </p:txBody>
      </p:sp>
    </p:spTree>
  </p:cSld>
  <p:clrMapOvr>
    <a:masterClrMapping/>
  </p:clrMapOvr>
  <p:transition advTm="5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8EB8E28F-6360-FF77-6A3E-D83E1A19BEC7}"/>
              </a:ext>
            </a:extLst>
          </p:cNvPr>
          <p:cNvSpPr>
            <a:spLocks noGrp="1"/>
          </p:cNvSpPr>
          <p:nvPr>
            <p:ph type="ftr" sz="quarter" idx="11"/>
          </p:nvPr>
        </p:nvSpPr>
        <p:spPr/>
        <p:txBody>
          <a:bodyPr/>
          <a:lstStyle/>
          <a:p>
            <a:pPr>
              <a:defRPr/>
            </a:pPr>
            <a:r>
              <a:rPr lang="en-US" altLang="en-US"/>
              <a:t>Chow Chow Club, Inc.</a:t>
            </a:r>
          </a:p>
        </p:txBody>
      </p:sp>
      <p:sp>
        <p:nvSpPr>
          <p:cNvPr id="212995" name="Slide Number Placeholder 4">
            <a:extLst>
              <a:ext uri="{FF2B5EF4-FFF2-40B4-BE49-F238E27FC236}">
                <a16:creationId xmlns:a16="http://schemas.microsoft.com/office/drawing/2014/main" id="{3E74CC33-38E7-DC09-0705-28DE6401524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B1DFE71-A043-47DC-A571-896484D77589}" type="slidenum">
              <a:rPr lang="en-US" altLang="en-US" sz="1400" smtClean="0"/>
              <a:pPr>
                <a:spcBef>
                  <a:spcPct val="0"/>
                </a:spcBef>
                <a:buClrTx/>
                <a:buSzTx/>
                <a:buFontTx/>
                <a:buNone/>
              </a:pPr>
              <a:t>103</a:t>
            </a:fld>
            <a:endParaRPr lang="en-US" altLang="en-US" sz="1400"/>
          </a:p>
        </p:txBody>
      </p:sp>
      <p:sp>
        <p:nvSpPr>
          <p:cNvPr id="212996" name="Rectangle 2">
            <a:extLst>
              <a:ext uri="{FF2B5EF4-FFF2-40B4-BE49-F238E27FC236}">
                <a16:creationId xmlns:a16="http://schemas.microsoft.com/office/drawing/2014/main" id="{498FDB1C-5179-3A52-11CD-02356A675CC7}"/>
              </a:ext>
            </a:extLst>
          </p:cNvPr>
          <p:cNvSpPr>
            <a:spLocks noGrp="1" noChangeArrowheads="1"/>
          </p:cNvSpPr>
          <p:nvPr>
            <p:ph type="title"/>
          </p:nvPr>
        </p:nvSpPr>
        <p:spPr/>
        <p:txBody>
          <a:bodyPr/>
          <a:lstStyle/>
          <a:p>
            <a:pPr eaLnBrk="1" hangingPunct="1"/>
            <a:r>
              <a:rPr lang="en-US" altLang="en-US" sz="3600"/>
              <a:t>Good examples of rough and smooth Chow Chows</a:t>
            </a:r>
          </a:p>
        </p:txBody>
      </p:sp>
      <p:pic>
        <p:nvPicPr>
          <p:cNvPr id="212997" name="Picture 3" descr="CCCI Judges Guide-80">
            <a:extLst>
              <a:ext uri="{FF2B5EF4-FFF2-40B4-BE49-F238E27FC236}">
                <a16:creationId xmlns:a16="http://schemas.microsoft.com/office/drawing/2014/main" id="{9E7FBDF2-2A26-CA24-9CFA-F82730BD5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67000"/>
            <a:ext cx="358457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4" descr="CCCI Judges Guide-79">
            <a:extLst>
              <a:ext uri="{FF2B5EF4-FFF2-40B4-BE49-F238E27FC236}">
                <a16:creationId xmlns:a16="http://schemas.microsoft.com/office/drawing/2014/main" id="{BEF7F516-E653-D0A3-6B2C-D1EB0A766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0"/>
            <a:ext cx="35845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E0FEF6B-F35C-96CA-DC1D-37F0FF2FD633}"/>
              </a:ext>
            </a:extLst>
          </p:cNvPr>
          <p:cNvSpPr>
            <a:spLocks noGrp="1"/>
          </p:cNvSpPr>
          <p:nvPr>
            <p:ph type="ftr" sz="quarter" idx="11"/>
          </p:nvPr>
        </p:nvSpPr>
        <p:spPr/>
        <p:txBody>
          <a:bodyPr/>
          <a:lstStyle/>
          <a:p>
            <a:pPr>
              <a:defRPr/>
            </a:pPr>
            <a:r>
              <a:rPr lang="en-US" altLang="en-US"/>
              <a:t>Chow Chow Club, Inc.</a:t>
            </a:r>
          </a:p>
        </p:txBody>
      </p:sp>
      <p:sp>
        <p:nvSpPr>
          <p:cNvPr id="215043" name="Slide Number Placeholder 5">
            <a:extLst>
              <a:ext uri="{FF2B5EF4-FFF2-40B4-BE49-F238E27FC236}">
                <a16:creationId xmlns:a16="http://schemas.microsoft.com/office/drawing/2014/main" id="{51AFAA9E-76F5-16F5-30CA-BD5B87AD1DB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43001B4-6091-4716-BDE9-9C99E9A5BCCB}" type="slidenum">
              <a:rPr lang="en-US" altLang="en-US" sz="1400" smtClean="0"/>
              <a:pPr>
                <a:spcBef>
                  <a:spcPct val="0"/>
                </a:spcBef>
                <a:buClrTx/>
                <a:buSzTx/>
                <a:buFontTx/>
                <a:buNone/>
              </a:pPr>
              <a:t>104</a:t>
            </a:fld>
            <a:endParaRPr lang="en-US" altLang="en-US" sz="1400"/>
          </a:p>
        </p:txBody>
      </p:sp>
      <p:sp>
        <p:nvSpPr>
          <p:cNvPr id="215044" name="Rectangle 2">
            <a:extLst>
              <a:ext uri="{FF2B5EF4-FFF2-40B4-BE49-F238E27FC236}">
                <a16:creationId xmlns:a16="http://schemas.microsoft.com/office/drawing/2014/main" id="{342CD7E8-5B02-325A-FADF-9B50A6C546F1}"/>
              </a:ext>
            </a:extLst>
          </p:cNvPr>
          <p:cNvSpPr>
            <a:spLocks noGrp="1" noChangeArrowheads="1"/>
          </p:cNvSpPr>
          <p:nvPr>
            <p:ph type="title"/>
          </p:nvPr>
        </p:nvSpPr>
        <p:spPr/>
        <p:txBody>
          <a:bodyPr/>
          <a:lstStyle/>
          <a:p>
            <a:pPr eaLnBrk="1" hangingPunct="1"/>
            <a:r>
              <a:rPr lang="en-US" altLang="en-US"/>
              <a:t>Coat Color</a:t>
            </a:r>
          </a:p>
        </p:txBody>
      </p:sp>
      <p:sp>
        <p:nvSpPr>
          <p:cNvPr id="215045" name="Rectangle 3">
            <a:extLst>
              <a:ext uri="{FF2B5EF4-FFF2-40B4-BE49-F238E27FC236}">
                <a16:creationId xmlns:a16="http://schemas.microsoft.com/office/drawing/2014/main" id="{D1BB4F47-C1C8-5935-74BA-2C22FB6BB30D}"/>
              </a:ext>
            </a:extLst>
          </p:cNvPr>
          <p:cNvSpPr>
            <a:spLocks noGrp="1" noChangeArrowheads="1"/>
          </p:cNvSpPr>
          <p:nvPr>
            <p:ph type="body" idx="1"/>
          </p:nvPr>
        </p:nvSpPr>
        <p:spPr>
          <a:xfrm>
            <a:off x="533400" y="3352800"/>
            <a:ext cx="5829300" cy="4852988"/>
          </a:xfrm>
        </p:spPr>
        <p:txBody>
          <a:bodyPr/>
          <a:lstStyle/>
          <a:p>
            <a:pPr eaLnBrk="1" hangingPunct="1">
              <a:lnSpc>
                <a:spcPct val="90000"/>
              </a:lnSpc>
            </a:pPr>
            <a:r>
              <a:rPr lang="en-US" altLang="en-US" sz="2400">
                <a:solidFill>
                  <a:srgbClr val="000000"/>
                </a:solidFill>
                <a:latin typeface="Palatino" charset="0"/>
                <a:cs typeface="Times New Roman" panose="02020603050405020304" pitchFamily="18" charset="0"/>
              </a:rPr>
              <a:t>Clear colored, solid or solid with lighter shadings in the ruff, tail and featherings</a:t>
            </a:r>
          </a:p>
          <a:p>
            <a:pPr eaLnBrk="1" hangingPunct="1">
              <a:lnSpc>
                <a:spcPct val="90000"/>
              </a:lnSpc>
            </a:pPr>
            <a:r>
              <a:rPr lang="en-US" altLang="en-US" sz="2400">
                <a:solidFill>
                  <a:srgbClr val="000000"/>
                </a:solidFill>
                <a:latin typeface="Palatino" charset="0"/>
                <a:cs typeface="Times New Roman" panose="02020603050405020304" pitchFamily="18" charset="0"/>
              </a:rPr>
              <a:t>There are </a:t>
            </a:r>
            <a:r>
              <a:rPr lang="en-US" altLang="en-US" sz="2400" b="1">
                <a:solidFill>
                  <a:srgbClr val="000000"/>
                </a:solidFill>
                <a:latin typeface="Palatino" charset="0"/>
                <a:cs typeface="Times New Roman" panose="02020603050405020304" pitchFamily="18" charset="0"/>
              </a:rPr>
              <a:t>five colors</a:t>
            </a:r>
            <a:r>
              <a:rPr lang="en-US" altLang="en-US" sz="2400">
                <a:solidFill>
                  <a:srgbClr val="000000"/>
                </a:solidFill>
                <a:latin typeface="Palatino" charset="0"/>
                <a:cs typeface="Times New Roman" panose="02020603050405020304" pitchFamily="18" charset="0"/>
              </a:rPr>
              <a:t> in the Chow;</a:t>
            </a:r>
          </a:p>
          <a:p>
            <a:pPr eaLnBrk="1" hangingPunct="1">
              <a:lnSpc>
                <a:spcPct val="90000"/>
              </a:lnSpc>
            </a:pPr>
            <a:r>
              <a:rPr lang="en-US" altLang="en-US" sz="2400">
                <a:solidFill>
                  <a:srgbClr val="000000"/>
                </a:solidFill>
                <a:latin typeface="Palatino" charset="0"/>
                <a:cs typeface="Times New Roman" panose="02020603050405020304" pitchFamily="18" charset="0"/>
              </a:rPr>
              <a:t>*</a:t>
            </a:r>
            <a:r>
              <a:rPr lang="en-US" altLang="en-US" sz="2400" b="1">
                <a:solidFill>
                  <a:srgbClr val="000000"/>
                </a:solidFill>
                <a:latin typeface="Palatino" charset="0"/>
                <a:cs typeface="Times New Roman" panose="02020603050405020304" pitchFamily="18" charset="0"/>
              </a:rPr>
              <a:t>Red</a:t>
            </a:r>
            <a:r>
              <a:rPr lang="en-US" altLang="en-US" sz="2400">
                <a:solidFill>
                  <a:srgbClr val="000000"/>
                </a:solidFill>
                <a:latin typeface="Palatino" charset="0"/>
                <a:cs typeface="Times New Roman" panose="02020603050405020304" pitchFamily="18" charset="0"/>
              </a:rPr>
              <a:t> (light golden to deep mahogany), </a:t>
            </a:r>
          </a:p>
          <a:p>
            <a:pPr eaLnBrk="1" hangingPunct="1">
              <a:lnSpc>
                <a:spcPct val="90000"/>
              </a:lnSpc>
            </a:pPr>
            <a:r>
              <a:rPr lang="en-US" altLang="en-US" sz="2400">
                <a:solidFill>
                  <a:srgbClr val="000000"/>
                </a:solidFill>
                <a:latin typeface="Palatino" charset="0"/>
                <a:cs typeface="Times New Roman" panose="02020603050405020304" pitchFamily="18" charset="0"/>
              </a:rPr>
              <a:t>*</a:t>
            </a:r>
            <a:r>
              <a:rPr lang="en-US" altLang="en-US" sz="2400" b="1">
                <a:solidFill>
                  <a:srgbClr val="000000"/>
                </a:solidFill>
                <a:latin typeface="Palatino" charset="0"/>
                <a:cs typeface="Times New Roman" panose="02020603050405020304" pitchFamily="18" charset="0"/>
              </a:rPr>
              <a:t>Black</a:t>
            </a:r>
            <a:r>
              <a:rPr lang="en-US" altLang="en-US" sz="2400">
                <a:solidFill>
                  <a:srgbClr val="000000"/>
                </a:solidFill>
                <a:latin typeface="Palatino" charset="0"/>
                <a:cs typeface="Times New Roman" panose="02020603050405020304" pitchFamily="18" charset="0"/>
              </a:rPr>
              <a:t>,</a:t>
            </a:r>
          </a:p>
          <a:p>
            <a:pPr eaLnBrk="1" hangingPunct="1">
              <a:lnSpc>
                <a:spcPct val="90000"/>
              </a:lnSpc>
            </a:pPr>
            <a:r>
              <a:rPr lang="en-US" altLang="en-US" sz="2400" b="1">
                <a:solidFill>
                  <a:srgbClr val="000000"/>
                </a:solidFill>
                <a:latin typeface="Palatino" charset="0"/>
                <a:cs typeface="Times New Roman" panose="02020603050405020304" pitchFamily="18" charset="0"/>
              </a:rPr>
              <a:t>*Blue</a:t>
            </a:r>
            <a:r>
              <a:rPr lang="en-US" altLang="en-US" sz="2400">
                <a:solidFill>
                  <a:srgbClr val="000000"/>
                </a:solidFill>
                <a:latin typeface="Palatino" charset="0"/>
                <a:cs typeface="Times New Roman" panose="02020603050405020304" pitchFamily="18" charset="0"/>
              </a:rPr>
              <a:t>, </a:t>
            </a:r>
          </a:p>
          <a:p>
            <a:pPr eaLnBrk="1" hangingPunct="1">
              <a:lnSpc>
                <a:spcPct val="90000"/>
              </a:lnSpc>
            </a:pPr>
            <a:r>
              <a:rPr lang="en-US" altLang="en-US" sz="2400" b="1">
                <a:solidFill>
                  <a:srgbClr val="000000"/>
                </a:solidFill>
                <a:latin typeface="Palatino" charset="0"/>
                <a:cs typeface="Times New Roman" panose="02020603050405020304" pitchFamily="18" charset="0"/>
              </a:rPr>
              <a:t>*Cinnamon</a:t>
            </a:r>
            <a:r>
              <a:rPr lang="en-US" altLang="en-US" sz="2400">
                <a:solidFill>
                  <a:srgbClr val="000000"/>
                </a:solidFill>
                <a:latin typeface="Palatino" charset="0"/>
                <a:cs typeface="Times New Roman" panose="02020603050405020304" pitchFamily="18" charset="0"/>
              </a:rPr>
              <a:t> (light fawn to deep cinnamon), </a:t>
            </a:r>
          </a:p>
          <a:p>
            <a:pPr eaLnBrk="1" hangingPunct="1">
              <a:lnSpc>
                <a:spcPct val="90000"/>
              </a:lnSpc>
            </a:pPr>
            <a:r>
              <a:rPr lang="en-US" altLang="en-US" sz="2400">
                <a:solidFill>
                  <a:srgbClr val="000000"/>
                </a:solidFill>
                <a:latin typeface="Palatino" charset="0"/>
                <a:cs typeface="Times New Roman" panose="02020603050405020304" pitchFamily="18" charset="0"/>
              </a:rPr>
              <a:t>and </a:t>
            </a:r>
            <a:r>
              <a:rPr lang="en-US" altLang="en-US" sz="2400" b="1">
                <a:solidFill>
                  <a:srgbClr val="000000"/>
                </a:solidFill>
                <a:latin typeface="Palatino" charset="0"/>
                <a:cs typeface="Times New Roman" panose="02020603050405020304" pitchFamily="18" charset="0"/>
              </a:rPr>
              <a:t>*Cream</a:t>
            </a:r>
            <a:r>
              <a:rPr lang="en-US" altLang="en-US" sz="2400">
                <a:solidFill>
                  <a:srgbClr val="000000"/>
                </a:solidFill>
                <a:latin typeface="Palatino" charset="0"/>
                <a:cs typeface="Times New Roman" panose="02020603050405020304" pitchFamily="18" charset="0"/>
              </a:rPr>
              <a:t>.</a:t>
            </a:r>
            <a:r>
              <a:rPr lang="en-US" altLang="en-US" sz="2400">
                <a:latin typeface="Palatino" charset="0"/>
              </a:rPr>
              <a:t> </a:t>
            </a:r>
          </a:p>
          <a:p>
            <a:pPr eaLnBrk="1" hangingPunct="1">
              <a:lnSpc>
                <a:spcPct val="90000"/>
              </a:lnSpc>
            </a:pPr>
            <a:r>
              <a:rPr lang="en-US" altLang="en-US" sz="2400" b="1">
                <a:solidFill>
                  <a:srgbClr val="000000"/>
                </a:solidFill>
                <a:latin typeface="Palatino" charset="0"/>
                <a:cs typeface="Times New Roman" panose="02020603050405020304" pitchFamily="18" charset="0"/>
              </a:rPr>
              <a:t>Acceptable colors to be</a:t>
            </a:r>
            <a:r>
              <a:rPr lang="en-US" altLang="en-US" sz="2400">
                <a:solidFill>
                  <a:srgbClr val="000000"/>
                </a:solidFill>
                <a:latin typeface="Palatino" charset="0"/>
                <a:cs typeface="Times New Roman" panose="02020603050405020304" pitchFamily="18" charset="0"/>
              </a:rPr>
              <a:t> </a:t>
            </a:r>
            <a:r>
              <a:rPr lang="en-US" altLang="en-US" sz="2400" b="1">
                <a:solidFill>
                  <a:srgbClr val="000000"/>
                </a:solidFill>
                <a:latin typeface="Palatino" charset="0"/>
                <a:cs typeface="Times New Roman" panose="02020603050405020304" pitchFamily="18" charset="0"/>
              </a:rPr>
              <a:t>judged on an equal basis.</a:t>
            </a:r>
            <a:r>
              <a:rPr lang="en-US" altLang="en-US" sz="2400" b="1">
                <a:latin typeface="Palatino" charset="0"/>
              </a:rPr>
              <a:t>  </a:t>
            </a:r>
          </a:p>
        </p:txBody>
      </p:sp>
    </p:spTree>
  </p:cSld>
  <p:clrMapOvr>
    <a:masterClrMapping/>
  </p:clrMapOvr>
  <p:transition advTm="5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BC362FBC-425E-847F-9F1A-A72C1DDAACB6}"/>
              </a:ext>
            </a:extLst>
          </p:cNvPr>
          <p:cNvSpPr>
            <a:spLocks noGrp="1" noChangeArrowheads="1"/>
          </p:cNvSpPr>
          <p:nvPr>
            <p:ph type="title"/>
          </p:nvPr>
        </p:nvSpPr>
        <p:spPr>
          <a:xfrm>
            <a:off x="863600" y="1493838"/>
            <a:ext cx="5845175" cy="741362"/>
          </a:xfrm>
        </p:spPr>
        <p:txBody>
          <a:bodyPr/>
          <a:lstStyle/>
          <a:p>
            <a:r>
              <a:rPr lang="en-US" altLang="en-US"/>
              <a:t>Coat Color</a:t>
            </a:r>
          </a:p>
        </p:txBody>
      </p:sp>
      <p:sp>
        <p:nvSpPr>
          <p:cNvPr id="217091" name="Content Placeholder 2">
            <a:extLst>
              <a:ext uri="{FF2B5EF4-FFF2-40B4-BE49-F238E27FC236}">
                <a16:creationId xmlns:a16="http://schemas.microsoft.com/office/drawing/2014/main" id="{1143C1B1-5562-B165-D6CD-FCABFAB7DE57}"/>
              </a:ext>
            </a:extLst>
          </p:cNvPr>
          <p:cNvSpPr>
            <a:spLocks noGrp="1" noChangeArrowheads="1"/>
          </p:cNvSpPr>
          <p:nvPr>
            <p:ph idx="1"/>
          </p:nvPr>
        </p:nvSpPr>
        <p:spPr>
          <a:xfrm>
            <a:off x="887413" y="2690813"/>
            <a:ext cx="5829300" cy="5951537"/>
          </a:xfrm>
        </p:spPr>
        <p:txBody>
          <a:bodyPr/>
          <a:lstStyle/>
          <a:p>
            <a:pPr marL="0" indent="0" eaLnBrk="1" hangingPunct="1">
              <a:lnSpc>
                <a:spcPct val="90000"/>
              </a:lnSpc>
              <a:buFont typeface="Wingdings" panose="05000000000000000000" pitchFamily="2" charset="2"/>
              <a:buNone/>
            </a:pPr>
            <a:r>
              <a:rPr lang="en-US" altLang="en-US" sz="1600">
                <a:solidFill>
                  <a:srgbClr val="000000"/>
                </a:solidFill>
                <a:latin typeface="Palatino" charset="0"/>
                <a:cs typeface="Times New Roman" panose="02020603050405020304" pitchFamily="18" charset="0"/>
              </a:rPr>
              <a:t>There are </a:t>
            </a:r>
            <a:r>
              <a:rPr lang="en-US" altLang="en-US" sz="1600" b="1">
                <a:solidFill>
                  <a:srgbClr val="000000"/>
                </a:solidFill>
                <a:latin typeface="Palatino" charset="0"/>
                <a:cs typeface="Times New Roman" panose="02020603050405020304" pitchFamily="18" charset="0"/>
              </a:rPr>
              <a:t>five colors</a:t>
            </a:r>
            <a:r>
              <a:rPr lang="en-US" altLang="en-US" sz="1600">
                <a:solidFill>
                  <a:srgbClr val="000000"/>
                </a:solidFill>
                <a:latin typeface="Palatino" charset="0"/>
                <a:cs typeface="Times New Roman" panose="02020603050405020304" pitchFamily="18" charset="0"/>
              </a:rPr>
              <a:t>;</a:t>
            </a:r>
          </a:p>
          <a:p>
            <a:pPr marL="0" indent="0" eaLnBrk="1" hangingPunct="1">
              <a:lnSpc>
                <a:spcPct val="90000"/>
              </a:lnSpc>
              <a:buFont typeface="Wingdings" panose="05000000000000000000" pitchFamily="2" charset="2"/>
              <a:buNone/>
            </a:pPr>
            <a:r>
              <a:rPr lang="en-US" altLang="en-US" sz="1600" b="1">
                <a:solidFill>
                  <a:srgbClr val="000000"/>
                </a:solidFill>
                <a:latin typeface="Palatino" charset="0"/>
                <a:cs typeface="Times New Roman" panose="02020603050405020304" pitchFamily="18" charset="0"/>
              </a:rPr>
              <a:t>Red</a:t>
            </a:r>
            <a:r>
              <a:rPr lang="en-US" altLang="en-US" sz="1600">
                <a:solidFill>
                  <a:srgbClr val="000000"/>
                </a:solidFill>
                <a:latin typeface="Palatino" charset="0"/>
                <a:cs typeface="Times New Roman" panose="02020603050405020304" pitchFamily="18" charset="0"/>
              </a:rPr>
              <a:t> (light golden to deep mahogany)</a:t>
            </a:r>
          </a:p>
          <a:p>
            <a:pPr marL="0" indent="0" eaLnBrk="1" hangingPunct="1">
              <a:lnSpc>
                <a:spcPct val="90000"/>
              </a:lnSpc>
              <a:buFont typeface="Wingdings" panose="05000000000000000000" pitchFamily="2" charset="2"/>
              <a:buNone/>
            </a:pPr>
            <a:endParaRPr lang="en-US" altLang="en-US" sz="1600">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r>
              <a:rPr lang="en-US" altLang="en-US" sz="1600" b="1">
                <a:solidFill>
                  <a:srgbClr val="000000"/>
                </a:solidFill>
                <a:latin typeface="Palatino" charset="0"/>
                <a:cs typeface="Times New Roman" panose="02020603050405020304" pitchFamily="18" charset="0"/>
              </a:rPr>
              <a:t>Black</a:t>
            </a: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r>
              <a:rPr lang="en-US" altLang="en-US" sz="1600" b="1">
                <a:solidFill>
                  <a:srgbClr val="000000"/>
                </a:solidFill>
                <a:latin typeface="Palatino" charset="0"/>
                <a:cs typeface="Times New Roman" panose="02020603050405020304" pitchFamily="18" charset="0"/>
              </a:rPr>
              <a:t>Blue</a:t>
            </a: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r>
              <a:rPr lang="en-US" altLang="en-US" sz="1600" b="1">
                <a:solidFill>
                  <a:srgbClr val="000000"/>
                </a:solidFill>
                <a:latin typeface="Palatino" charset="0"/>
                <a:cs typeface="Times New Roman" panose="02020603050405020304" pitchFamily="18" charset="0"/>
              </a:rPr>
              <a:t>Cinnamon</a:t>
            </a:r>
            <a:r>
              <a:rPr lang="en-US" altLang="en-US" sz="1600">
                <a:solidFill>
                  <a:srgbClr val="000000"/>
                </a:solidFill>
                <a:latin typeface="Palatino" charset="0"/>
                <a:cs typeface="Times New Roman" panose="02020603050405020304" pitchFamily="18" charset="0"/>
              </a:rPr>
              <a:t> (light fawn to deep cinnamon)</a:t>
            </a: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endParaRPr lang="en-US" altLang="en-US" sz="1600" b="1">
              <a:solidFill>
                <a:srgbClr val="000000"/>
              </a:solidFill>
              <a:latin typeface="Palatino" charset="0"/>
              <a:cs typeface="Times New Roman" panose="02020603050405020304" pitchFamily="18" charset="0"/>
            </a:endParaRPr>
          </a:p>
          <a:p>
            <a:pPr marL="0" indent="0" eaLnBrk="1" hangingPunct="1">
              <a:lnSpc>
                <a:spcPct val="90000"/>
              </a:lnSpc>
              <a:buFont typeface="Wingdings" panose="05000000000000000000" pitchFamily="2" charset="2"/>
              <a:buNone/>
            </a:pPr>
            <a:r>
              <a:rPr lang="en-US" altLang="en-US" sz="1600" b="1">
                <a:solidFill>
                  <a:srgbClr val="000000"/>
                </a:solidFill>
                <a:latin typeface="Palatino" charset="0"/>
                <a:cs typeface="Times New Roman" panose="02020603050405020304" pitchFamily="18" charset="0"/>
              </a:rPr>
              <a:t>Cream</a:t>
            </a:r>
            <a:r>
              <a:rPr lang="en-US" altLang="en-US" sz="1600">
                <a:solidFill>
                  <a:srgbClr val="000000"/>
                </a:solidFill>
                <a:latin typeface="Palatino" charset="0"/>
                <a:cs typeface="Times New Roman" panose="02020603050405020304" pitchFamily="18" charset="0"/>
              </a:rPr>
              <a:t>.</a:t>
            </a:r>
            <a:endParaRPr lang="en-US" altLang="en-US" sz="1600"/>
          </a:p>
        </p:txBody>
      </p:sp>
      <p:sp>
        <p:nvSpPr>
          <p:cNvPr id="4" name="Footer Placeholder 3">
            <a:extLst>
              <a:ext uri="{FF2B5EF4-FFF2-40B4-BE49-F238E27FC236}">
                <a16:creationId xmlns:a16="http://schemas.microsoft.com/office/drawing/2014/main" id="{7DE17635-DF88-2071-4459-A1B7426A7869}"/>
              </a:ext>
            </a:extLst>
          </p:cNvPr>
          <p:cNvSpPr>
            <a:spLocks noGrp="1"/>
          </p:cNvSpPr>
          <p:nvPr>
            <p:ph type="ftr" sz="quarter" idx="11"/>
          </p:nvPr>
        </p:nvSpPr>
        <p:spPr/>
        <p:txBody>
          <a:bodyPr/>
          <a:lstStyle/>
          <a:p>
            <a:pPr>
              <a:defRPr/>
            </a:pPr>
            <a:r>
              <a:rPr lang="en-US" altLang="en-US"/>
              <a:t>Chow Chow Club, Inc.</a:t>
            </a:r>
          </a:p>
        </p:txBody>
      </p:sp>
      <p:sp>
        <p:nvSpPr>
          <p:cNvPr id="217093" name="Slide Number Placeholder 4">
            <a:extLst>
              <a:ext uri="{FF2B5EF4-FFF2-40B4-BE49-F238E27FC236}">
                <a16:creationId xmlns:a16="http://schemas.microsoft.com/office/drawing/2014/main" id="{AE868B35-F416-F446-5A1A-2AEE148B6CB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9D61CA0-EBB0-4F80-96D3-453BBA7894EF}" type="slidenum">
              <a:rPr lang="en-US" altLang="en-US" sz="1400" smtClean="0"/>
              <a:pPr>
                <a:spcBef>
                  <a:spcPct val="0"/>
                </a:spcBef>
                <a:buClrTx/>
                <a:buSzTx/>
                <a:buFontTx/>
                <a:buNone/>
              </a:pPr>
              <a:t>105</a:t>
            </a:fld>
            <a:endParaRPr lang="en-US" altLang="en-US" sz="1400"/>
          </a:p>
        </p:txBody>
      </p:sp>
      <p:pic>
        <p:nvPicPr>
          <p:cNvPr id="217094" name="Picture 6">
            <a:extLst>
              <a:ext uri="{FF2B5EF4-FFF2-40B4-BE49-F238E27FC236}">
                <a16:creationId xmlns:a16="http://schemas.microsoft.com/office/drawing/2014/main" id="{161050C5-5537-E547-B781-B100C23953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3735388"/>
            <a:ext cx="11049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7">
            <a:extLst>
              <a:ext uri="{FF2B5EF4-FFF2-40B4-BE49-F238E27FC236}">
                <a16:creationId xmlns:a16="http://schemas.microsoft.com/office/drawing/2014/main" id="{393A5125-097D-93FD-8E87-A6372DB6F2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1963" y="4959350"/>
            <a:ext cx="966787"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8">
            <a:extLst>
              <a:ext uri="{FF2B5EF4-FFF2-40B4-BE49-F238E27FC236}">
                <a16:creationId xmlns:a16="http://schemas.microsoft.com/office/drawing/2014/main" id="{8EEF2721-72E7-4E97-0401-3FA25F6A4B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8113" y="2513013"/>
            <a:ext cx="13938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7" name="Picture 9">
            <a:extLst>
              <a:ext uri="{FF2B5EF4-FFF2-40B4-BE49-F238E27FC236}">
                <a16:creationId xmlns:a16="http://schemas.microsoft.com/office/drawing/2014/main" id="{20DE700B-3775-A537-06AD-375566FE41FA}"/>
              </a:ext>
            </a:extLst>
          </p:cNvPr>
          <p:cNvPicPr>
            <a:picLocks noChangeAspect="1"/>
          </p:cNvPicPr>
          <p:nvPr/>
        </p:nvPicPr>
        <p:blipFill>
          <a:blip r:embed="rId6">
            <a:extLst>
              <a:ext uri="{28A0092B-C50C-407E-A947-70E740481C1C}">
                <a14:useLocalDpi xmlns:a14="http://schemas.microsoft.com/office/drawing/2010/main" val="0"/>
              </a:ext>
            </a:extLst>
          </a:blip>
          <a:srcRect t="27988"/>
          <a:stretch>
            <a:fillRect/>
          </a:stretch>
        </p:blipFill>
        <p:spPr bwMode="auto">
          <a:xfrm>
            <a:off x="5619750" y="7494588"/>
            <a:ext cx="1020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8" name="Picture 10">
            <a:extLst>
              <a:ext uri="{FF2B5EF4-FFF2-40B4-BE49-F238E27FC236}">
                <a16:creationId xmlns:a16="http://schemas.microsoft.com/office/drawing/2014/main" id="{7B4C38CB-C95A-3E1E-8D0A-25A3BBA940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6172200"/>
            <a:ext cx="8890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045DB6FB-8A7E-8F5B-6AD2-95A86950FB73}"/>
              </a:ext>
            </a:extLst>
          </p:cNvPr>
          <p:cNvSpPr>
            <a:spLocks noGrp="1" noChangeArrowheads="1"/>
          </p:cNvSpPr>
          <p:nvPr>
            <p:ph type="title"/>
          </p:nvPr>
        </p:nvSpPr>
        <p:spPr>
          <a:xfrm>
            <a:off x="506413" y="285750"/>
            <a:ext cx="5845175" cy="1779588"/>
          </a:xfrm>
        </p:spPr>
        <p:txBody>
          <a:bodyPr/>
          <a:lstStyle/>
          <a:p>
            <a:pPr algn="ctr"/>
            <a:r>
              <a:rPr lang="en-US" altLang="en-US"/>
              <a:t>  </a:t>
            </a:r>
            <a:br>
              <a:rPr lang="en-US" altLang="en-US"/>
            </a:br>
            <a:r>
              <a:rPr lang="en-US" altLang="en-US"/>
              <a:t>Shading in Coat</a:t>
            </a:r>
            <a:br>
              <a:rPr lang="en-US" altLang="en-US"/>
            </a:br>
            <a:r>
              <a:rPr lang="en-US" altLang="en-US" sz="2000"/>
              <a:t>all 5 colors may have lighter shading in rough or smooth coats</a:t>
            </a:r>
            <a:br>
              <a:rPr lang="en-US" altLang="en-US" sz="2000"/>
            </a:br>
            <a:endParaRPr lang="en-US" altLang="en-US" sz="2000"/>
          </a:p>
        </p:txBody>
      </p:sp>
      <p:sp>
        <p:nvSpPr>
          <p:cNvPr id="4" name="Footer Placeholder 3">
            <a:extLst>
              <a:ext uri="{FF2B5EF4-FFF2-40B4-BE49-F238E27FC236}">
                <a16:creationId xmlns:a16="http://schemas.microsoft.com/office/drawing/2014/main" id="{8992FBC3-53E0-C00C-27F0-2C9718E4EE36}"/>
              </a:ext>
            </a:extLst>
          </p:cNvPr>
          <p:cNvSpPr>
            <a:spLocks noGrp="1"/>
          </p:cNvSpPr>
          <p:nvPr>
            <p:ph type="ftr" sz="quarter" idx="11"/>
          </p:nvPr>
        </p:nvSpPr>
        <p:spPr/>
        <p:txBody>
          <a:bodyPr/>
          <a:lstStyle/>
          <a:p>
            <a:pPr>
              <a:defRPr/>
            </a:pPr>
            <a:r>
              <a:rPr lang="en-US" altLang="en-US"/>
              <a:t>Chow Chow Club, Inc.</a:t>
            </a:r>
          </a:p>
        </p:txBody>
      </p:sp>
      <p:sp>
        <p:nvSpPr>
          <p:cNvPr id="219140" name="Slide Number Placeholder 4">
            <a:extLst>
              <a:ext uri="{FF2B5EF4-FFF2-40B4-BE49-F238E27FC236}">
                <a16:creationId xmlns:a16="http://schemas.microsoft.com/office/drawing/2014/main" id="{6ACDDF79-D0FC-62F5-037B-DCB4E0D3AD0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0686150-46C4-49E7-8C03-0E22A8932B15}" type="slidenum">
              <a:rPr lang="en-US" altLang="en-US" sz="1400" smtClean="0"/>
              <a:pPr>
                <a:spcBef>
                  <a:spcPct val="0"/>
                </a:spcBef>
                <a:buClrTx/>
                <a:buSzTx/>
                <a:buFontTx/>
                <a:buNone/>
              </a:pPr>
              <a:t>106</a:t>
            </a:fld>
            <a:endParaRPr lang="en-US" altLang="en-US" sz="1400"/>
          </a:p>
        </p:txBody>
      </p:sp>
      <p:pic>
        <p:nvPicPr>
          <p:cNvPr id="219141" name="Picture 8">
            <a:extLst>
              <a:ext uri="{FF2B5EF4-FFF2-40B4-BE49-F238E27FC236}">
                <a16:creationId xmlns:a16="http://schemas.microsoft.com/office/drawing/2014/main" id="{8744B344-7952-A873-2DB8-334B3FD5C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13" y="2733675"/>
            <a:ext cx="17462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10">
            <a:extLst>
              <a:ext uri="{FF2B5EF4-FFF2-40B4-BE49-F238E27FC236}">
                <a16:creationId xmlns:a16="http://schemas.microsoft.com/office/drawing/2014/main" id="{4FD5A7B6-CD03-E6DB-E99B-5200A99DD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134" t="68307" r="19154" b="3125"/>
          <a:stretch>
            <a:fillRect/>
          </a:stretch>
        </p:blipFill>
        <p:spPr bwMode="auto">
          <a:xfrm>
            <a:off x="528638" y="5126038"/>
            <a:ext cx="228758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Picture 7">
            <a:extLst>
              <a:ext uri="{FF2B5EF4-FFF2-40B4-BE49-F238E27FC236}">
                <a16:creationId xmlns:a16="http://schemas.microsoft.com/office/drawing/2014/main" id="{CB574DEC-3B00-7430-8991-BB41988697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9988" y="5126038"/>
            <a:ext cx="173037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4" name="Picture 1">
            <a:extLst>
              <a:ext uri="{FF2B5EF4-FFF2-40B4-BE49-F238E27FC236}">
                <a16:creationId xmlns:a16="http://schemas.microsoft.com/office/drawing/2014/main" id="{04A53FC1-6F70-2353-9ACE-4A4D016EE5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2238" y="2646363"/>
            <a:ext cx="215741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5" name="Picture 14">
            <a:extLst>
              <a:ext uri="{FF2B5EF4-FFF2-40B4-BE49-F238E27FC236}">
                <a16:creationId xmlns:a16="http://schemas.microsoft.com/office/drawing/2014/main" id="{A2F3DB67-2B19-ECAF-DBF7-DD26EA0F8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694" t="27357" r="7074" b="4181"/>
          <a:stretch>
            <a:fillRect/>
          </a:stretch>
        </p:blipFill>
        <p:spPr bwMode="auto">
          <a:xfrm>
            <a:off x="2989263" y="5010150"/>
            <a:ext cx="19050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6" name="Picture 12" descr="Screen Shot Derek">
            <a:extLst>
              <a:ext uri="{FF2B5EF4-FFF2-40B4-BE49-F238E27FC236}">
                <a16:creationId xmlns:a16="http://schemas.microsoft.com/office/drawing/2014/main" id="{CB880546-2203-8C67-B1AA-8D9B6AE74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600" y="2646363"/>
            <a:ext cx="179863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A0C8F2C8-86C6-8D24-485A-BA4BF90A333A}"/>
              </a:ext>
            </a:extLst>
          </p:cNvPr>
          <p:cNvSpPr>
            <a:spLocks noGrp="1" noChangeArrowheads="1"/>
          </p:cNvSpPr>
          <p:nvPr>
            <p:ph type="title"/>
          </p:nvPr>
        </p:nvSpPr>
        <p:spPr/>
        <p:txBody>
          <a:bodyPr/>
          <a:lstStyle/>
          <a:p>
            <a:endParaRPr lang="en-US" altLang="en-US"/>
          </a:p>
        </p:txBody>
      </p:sp>
      <p:sp>
        <p:nvSpPr>
          <p:cNvPr id="3" name="Footer Placeholder 2">
            <a:extLst>
              <a:ext uri="{FF2B5EF4-FFF2-40B4-BE49-F238E27FC236}">
                <a16:creationId xmlns:a16="http://schemas.microsoft.com/office/drawing/2014/main" id="{D962F7D3-128F-A775-2DB4-FB99F60F3278}"/>
              </a:ext>
            </a:extLst>
          </p:cNvPr>
          <p:cNvSpPr>
            <a:spLocks noGrp="1"/>
          </p:cNvSpPr>
          <p:nvPr>
            <p:ph type="ftr" sz="quarter" idx="11"/>
          </p:nvPr>
        </p:nvSpPr>
        <p:spPr/>
        <p:txBody>
          <a:bodyPr/>
          <a:lstStyle/>
          <a:p>
            <a:pPr>
              <a:defRPr/>
            </a:pPr>
            <a:r>
              <a:rPr lang="en-US" altLang="en-US"/>
              <a:t>Chow Chow Club, Inc.</a:t>
            </a:r>
          </a:p>
        </p:txBody>
      </p:sp>
      <p:sp>
        <p:nvSpPr>
          <p:cNvPr id="220164" name="Slide Number Placeholder 3">
            <a:extLst>
              <a:ext uri="{FF2B5EF4-FFF2-40B4-BE49-F238E27FC236}">
                <a16:creationId xmlns:a16="http://schemas.microsoft.com/office/drawing/2014/main" id="{F3C4ECFF-1A85-C9EB-24FB-445914B0B5F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D82C722-D9AA-483C-BB14-C3B0F57FE327}" type="slidenum">
              <a:rPr lang="en-US" altLang="en-US" sz="1400" smtClean="0"/>
              <a:pPr>
                <a:spcBef>
                  <a:spcPct val="0"/>
                </a:spcBef>
                <a:buClrTx/>
                <a:buSzTx/>
                <a:buFontTx/>
                <a:buNone/>
              </a:pPr>
              <a:t>107</a:t>
            </a:fld>
            <a:endParaRPr lang="en-US" altLang="en-US" sz="1400"/>
          </a:p>
        </p:txBody>
      </p:sp>
      <p:pic>
        <p:nvPicPr>
          <p:cNvPr id="220165" name="Picture 4">
            <a:extLst>
              <a:ext uri="{FF2B5EF4-FFF2-40B4-BE49-F238E27FC236}">
                <a16:creationId xmlns:a16="http://schemas.microsoft.com/office/drawing/2014/main" id="{C9FF5446-0DB5-AA2F-82FE-BC701785F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6858000" cy="880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15580A52-0C48-F43D-BCF3-BCD07C9A7891}"/>
              </a:ext>
            </a:extLst>
          </p:cNvPr>
          <p:cNvSpPr>
            <a:spLocks noGrp="1" noChangeArrowheads="1"/>
          </p:cNvSpPr>
          <p:nvPr>
            <p:ph type="title"/>
          </p:nvPr>
        </p:nvSpPr>
        <p:spPr>
          <a:xfrm>
            <a:off x="863600" y="285750"/>
            <a:ext cx="5845175" cy="1651000"/>
          </a:xfrm>
        </p:spPr>
        <p:txBody>
          <a:bodyPr/>
          <a:lstStyle/>
          <a:p>
            <a:r>
              <a:rPr lang="en-US" altLang="en-US"/>
              <a:t>Dark Coat on Puppies</a:t>
            </a:r>
          </a:p>
        </p:txBody>
      </p:sp>
      <p:sp>
        <p:nvSpPr>
          <p:cNvPr id="221187" name="Content Placeholder 2">
            <a:extLst>
              <a:ext uri="{FF2B5EF4-FFF2-40B4-BE49-F238E27FC236}">
                <a16:creationId xmlns:a16="http://schemas.microsoft.com/office/drawing/2014/main" id="{22BF9EC8-7091-3C9B-CF9C-D410C99C8FDE}"/>
              </a:ext>
            </a:extLst>
          </p:cNvPr>
          <p:cNvSpPr>
            <a:spLocks noGrp="1" noChangeArrowheads="1"/>
          </p:cNvSpPr>
          <p:nvPr>
            <p:ph idx="1"/>
          </p:nvPr>
        </p:nvSpPr>
        <p:spPr/>
        <p:txBody>
          <a:bodyPr/>
          <a:lstStyle/>
          <a:p>
            <a:endParaRPr lang="en-US" altLang="en-US"/>
          </a:p>
        </p:txBody>
      </p:sp>
      <p:sp>
        <p:nvSpPr>
          <p:cNvPr id="4" name="Footer Placeholder 3">
            <a:extLst>
              <a:ext uri="{FF2B5EF4-FFF2-40B4-BE49-F238E27FC236}">
                <a16:creationId xmlns:a16="http://schemas.microsoft.com/office/drawing/2014/main" id="{6C6ECFD0-F2AB-A5C7-4A88-27257D7FB727}"/>
              </a:ext>
            </a:extLst>
          </p:cNvPr>
          <p:cNvSpPr>
            <a:spLocks noGrp="1"/>
          </p:cNvSpPr>
          <p:nvPr>
            <p:ph type="ftr" sz="quarter" idx="11"/>
          </p:nvPr>
        </p:nvSpPr>
        <p:spPr/>
        <p:txBody>
          <a:bodyPr/>
          <a:lstStyle/>
          <a:p>
            <a:pPr>
              <a:defRPr/>
            </a:pPr>
            <a:r>
              <a:rPr lang="en-US" altLang="en-US"/>
              <a:t>Chow Chow Club, Inc.</a:t>
            </a:r>
          </a:p>
        </p:txBody>
      </p:sp>
      <p:sp>
        <p:nvSpPr>
          <p:cNvPr id="221189" name="Slide Number Placeholder 4">
            <a:extLst>
              <a:ext uri="{FF2B5EF4-FFF2-40B4-BE49-F238E27FC236}">
                <a16:creationId xmlns:a16="http://schemas.microsoft.com/office/drawing/2014/main" id="{7F2234DB-B0CD-2C97-60B4-42D24863C75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D1E3611-CF3A-47EF-927A-C935EE3256F3}" type="slidenum">
              <a:rPr lang="en-US" altLang="en-US" sz="1400" smtClean="0"/>
              <a:pPr>
                <a:spcBef>
                  <a:spcPct val="0"/>
                </a:spcBef>
                <a:buClrTx/>
                <a:buSzTx/>
                <a:buFontTx/>
                <a:buNone/>
              </a:pPr>
              <a:t>108</a:t>
            </a:fld>
            <a:endParaRPr lang="en-US" altLang="en-US" sz="1400"/>
          </a:p>
        </p:txBody>
      </p:sp>
      <p:pic>
        <p:nvPicPr>
          <p:cNvPr id="221190" name="Picture 6" descr="A dog with its eyes closed&#10;&#10;AI-generated content may be incorrect.">
            <a:extLst>
              <a:ext uri="{FF2B5EF4-FFF2-40B4-BE49-F238E27FC236}">
                <a16:creationId xmlns:a16="http://schemas.microsoft.com/office/drawing/2014/main" id="{F206F989-528E-16F1-6385-7451A08B0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3" y="3830638"/>
            <a:ext cx="46767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65450C6-B3E6-AC3E-7C19-943B916030E6}"/>
              </a:ext>
            </a:extLst>
          </p:cNvPr>
          <p:cNvSpPr>
            <a:spLocks noGrp="1"/>
          </p:cNvSpPr>
          <p:nvPr>
            <p:ph type="ftr" sz="quarter" idx="11"/>
          </p:nvPr>
        </p:nvSpPr>
        <p:spPr/>
        <p:txBody>
          <a:bodyPr/>
          <a:lstStyle/>
          <a:p>
            <a:pPr>
              <a:defRPr/>
            </a:pPr>
            <a:r>
              <a:rPr lang="en-US" altLang="en-US"/>
              <a:t>Chow Chow Club, Inc.</a:t>
            </a:r>
          </a:p>
        </p:txBody>
      </p:sp>
      <p:sp>
        <p:nvSpPr>
          <p:cNvPr id="222211" name="Slide Number Placeholder 4">
            <a:extLst>
              <a:ext uri="{FF2B5EF4-FFF2-40B4-BE49-F238E27FC236}">
                <a16:creationId xmlns:a16="http://schemas.microsoft.com/office/drawing/2014/main" id="{E76FDBB0-A615-7E8F-CE0A-0472415C7F5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8B564DE-165A-453E-8844-CC46ED72E3D2}" type="slidenum">
              <a:rPr lang="en-US" altLang="en-US" sz="1400" smtClean="0"/>
              <a:pPr>
                <a:spcBef>
                  <a:spcPct val="0"/>
                </a:spcBef>
                <a:buClrTx/>
                <a:buSzTx/>
                <a:buFontTx/>
                <a:buNone/>
              </a:pPr>
              <a:t>109</a:t>
            </a:fld>
            <a:endParaRPr lang="en-US" altLang="en-US" sz="1400"/>
          </a:p>
        </p:txBody>
      </p:sp>
      <p:sp>
        <p:nvSpPr>
          <p:cNvPr id="222212" name="Rectangle 2">
            <a:extLst>
              <a:ext uri="{FF2B5EF4-FFF2-40B4-BE49-F238E27FC236}">
                <a16:creationId xmlns:a16="http://schemas.microsoft.com/office/drawing/2014/main" id="{92A75F69-A2B0-7911-78AA-9D4E65694F71}"/>
              </a:ext>
            </a:extLst>
          </p:cNvPr>
          <p:cNvSpPr>
            <a:spLocks noGrp="1" noChangeArrowheads="1"/>
          </p:cNvSpPr>
          <p:nvPr>
            <p:ph type="title"/>
          </p:nvPr>
        </p:nvSpPr>
        <p:spPr/>
        <p:txBody>
          <a:bodyPr/>
          <a:lstStyle/>
          <a:p>
            <a:pPr eaLnBrk="1" hangingPunct="1"/>
            <a:r>
              <a:rPr lang="en-US" altLang="en-US"/>
              <a:t>GAIT</a:t>
            </a:r>
          </a:p>
        </p:txBody>
      </p:sp>
      <p:pic>
        <p:nvPicPr>
          <p:cNvPr id="222213" name="Picture 3" descr="IMAGE Imgs/CCCI-IS-NF.doc02.gif">
            <a:extLst>
              <a:ext uri="{FF2B5EF4-FFF2-40B4-BE49-F238E27FC236}">
                <a16:creationId xmlns:a16="http://schemas.microsoft.com/office/drawing/2014/main" id="{10BA27D7-DC8F-8FA3-3D4D-5184D132DDE0}"/>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905000" y="3657600"/>
            <a:ext cx="2867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4" descr="ccci logo sld 1">
            <a:extLst>
              <a:ext uri="{FF2B5EF4-FFF2-40B4-BE49-F238E27FC236}">
                <a16:creationId xmlns:a16="http://schemas.microsoft.com/office/drawing/2014/main" id="{A3BDD7F7-1243-5C28-3672-B6EB00234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99A8AD45-AB55-CAE6-400C-43B921E8E84A}"/>
              </a:ext>
            </a:extLst>
          </p:cNvPr>
          <p:cNvSpPr>
            <a:spLocks noGrp="1"/>
          </p:cNvSpPr>
          <p:nvPr>
            <p:ph type="ftr" sz="quarter" idx="11"/>
          </p:nvPr>
        </p:nvSpPr>
        <p:spPr/>
        <p:txBody>
          <a:bodyPr/>
          <a:lstStyle/>
          <a:p>
            <a:pPr>
              <a:defRPr/>
            </a:pPr>
            <a:r>
              <a:rPr lang="en-US" altLang="en-US"/>
              <a:t>Chow Chow Club, Inc.</a:t>
            </a:r>
          </a:p>
        </p:txBody>
      </p:sp>
      <p:sp>
        <p:nvSpPr>
          <p:cNvPr id="25603" name="Slide Number Placeholder 6">
            <a:extLst>
              <a:ext uri="{FF2B5EF4-FFF2-40B4-BE49-F238E27FC236}">
                <a16:creationId xmlns:a16="http://schemas.microsoft.com/office/drawing/2014/main" id="{517382B1-1A89-B824-B39A-F8BD12E561C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F2725E6-0397-4FAD-892C-3AB2AC1034D8}" type="slidenum">
              <a:rPr lang="en-US" altLang="en-US" sz="1400" smtClean="0"/>
              <a:pPr>
                <a:spcBef>
                  <a:spcPct val="0"/>
                </a:spcBef>
                <a:buClrTx/>
                <a:buSzTx/>
                <a:buFontTx/>
                <a:buNone/>
              </a:pPr>
              <a:t>11</a:t>
            </a:fld>
            <a:endParaRPr lang="en-US" altLang="en-US" sz="1400"/>
          </a:p>
        </p:txBody>
      </p:sp>
      <p:sp>
        <p:nvSpPr>
          <p:cNvPr id="25604" name="Rectangle 2">
            <a:extLst>
              <a:ext uri="{FF2B5EF4-FFF2-40B4-BE49-F238E27FC236}">
                <a16:creationId xmlns:a16="http://schemas.microsoft.com/office/drawing/2014/main" id="{68DCFFF4-7248-80F2-81E7-E2CC2132FC26}"/>
              </a:ext>
            </a:extLst>
          </p:cNvPr>
          <p:cNvSpPr>
            <a:spLocks noGrp="1" noChangeArrowheads="1"/>
          </p:cNvSpPr>
          <p:nvPr>
            <p:ph type="body" sz="half" idx="2"/>
          </p:nvPr>
        </p:nvSpPr>
        <p:spPr>
          <a:xfrm>
            <a:off x="457200" y="5257800"/>
            <a:ext cx="6172200" cy="2971800"/>
          </a:xfrm>
        </p:spPr>
        <p:txBody>
          <a:bodyPr/>
          <a:lstStyle/>
          <a:p>
            <a:pPr eaLnBrk="1" hangingPunct="1">
              <a:lnSpc>
                <a:spcPct val="90000"/>
              </a:lnSpc>
            </a:pPr>
            <a:r>
              <a:rPr lang="en-US" altLang="en-US" sz="2400">
                <a:solidFill>
                  <a:srgbClr val="000000"/>
                </a:solidFill>
                <a:latin typeface="Palatino" charset="0"/>
                <a:cs typeface="Tahoma" panose="020B0604030504040204" pitchFamily="34" charset="0"/>
              </a:rPr>
              <a:t>The large head with broad, flat skull and short, broad and deep muzzle is proudly carried and accentuated by a ruff. </a:t>
            </a:r>
            <a:endParaRPr lang="en-US" altLang="en-US" sz="2400">
              <a:latin typeface="Palatino" charset="0"/>
              <a:cs typeface="Times New Roman" panose="02020603050405020304" pitchFamily="18" charset="0"/>
            </a:endParaRPr>
          </a:p>
          <a:p>
            <a:pPr eaLnBrk="1" hangingPunct="1">
              <a:lnSpc>
                <a:spcPct val="90000"/>
              </a:lnSpc>
              <a:buFont typeface="Wingdings" panose="05000000000000000000" pitchFamily="2" charset="2"/>
              <a:buNone/>
            </a:pPr>
            <a:endParaRPr lang="en-US" altLang="en-US" sz="2400">
              <a:latin typeface="Palatino" charset="0"/>
            </a:endParaRPr>
          </a:p>
          <a:p>
            <a:pPr eaLnBrk="1" hangingPunct="1">
              <a:lnSpc>
                <a:spcPct val="90000"/>
              </a:lnSpc>
            </a:pPr>
            <a:r>
              <a:rPr lang="en-US" altLang="en-US" sz="2400" b="1">
                <a:solidFill>
                  <a:srgbClr val="000000"/>
                </a:solidFill>
                <a:latin typeface="Palatino" charset="0"/>
                <a:cs typeface="Times New Roman" panose="02020603050405020304" pitchFamily="18" charset="0"/>
              </a:rPr>
              <a:t>Elegance and substance must be combined into a well balanced whole, never so massive as to outweigh his ability to be active, alert and agile.</a:t>
            </a:r>
            <a:r>
              <a:rPr lang="en-US" altLang="en-US" sz="2400">
                <a:solidFill>
                  <a:srgbClr val="000000"/>
                </a:solidFill>
                <a:latin typeface="Palatino" charset="0"/>
                <a:cs typeface="Times New Roman" panose="02020603050405020304" pitchFamily="18" charset="0"/>
              </a:rPr>
              <a:t> </a:t>
            </a:r>
          </a:p>
        </p:txBody>
      </p:sp>
      <p:pic>
        <p:nvPicPr>
          <p:cNvPr id="25605" name="Picture 3" descr="chow on rock illust">
            <a:extLst>
              <a:ext uri="{FF2B5EF4-FFF2-40B4-BE49-F238E27FC236}">
                <a16:creationId xmlns:a16="http://schemas.microsoft.com/office/drawing/2014/main" id="{1CDBE133-9637-29E4-6F95-69E860CED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600"/>
            <a:ext cx="4373563"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D4C5DA-2412-2DCD-080C-3A5D7614C9CE}"/>
              </a:ext>
            </a:extLst>
          </p:cNvPr>
          <p:cNvSpPr>
            <a:spLocks noGrp="1"/>
          </p:cNvSpPr>
          <p:nvPr>
            <p:ph type="ftr" sz="quarter" idx="11"/>
          </p:nvPr>
        </p:nvSpPr>
        <p:spPr/>
        <p:txBody>
          <a:bodyPr/>
          <a:lstStyle/>
          <a:p>
            <a:pPr>
              <a:defRPr/>
            </a:pPr>
            <a:r>
              <a:rPr lang="en-US" altLang="en-US"/>
              <a:t>Chow Chow Club, Inc.</a:t>
            </a:r>
          </a:p>
        </p:txBody>
      </p:sp>
      <p:sp>
        <p:nvSpPr>
          <p:cNvPr id="224259" name="Slide Number Placeholder 5">
            <a:extLst>
              <a:ext uri="{FF2B5EF4-FFF2-40B4-BE49-F238E27FC236}">
                <a16:creationId xmlns:a16="http://schemas.microsoft.com/office/drawing/2014/main" id="{6E134C9B-0AC9-703E-A098-DEDC0482D72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B37A626-934A-4073-BF94-741F173510B6}" type="slidenum">
              <a:rPr lang="en-US" altLang="en-US" sz="1400" smtClean="0"/>
              <a:pPr>
                <a:spcBef>
                  <a:spcPct val="0"/>
                </a:spcBef>
                <a:buClrTx/>
                <a:buSzTx/>
                <a:buFontTx/>
                <a:buNone/>
              </a:pPr>
              <a:t>110</a:t>
            </a:fld>
            <a:endParaRPr lang="en-US" altLang="en-US" sz="1400"/>
          </a:p>
        </p:txBody>
      </p:sp>
      <p:sp>
        <p:nvSpPr>
          <p:cNvPr id="224260" name="Rectangle 2">
            <a:extLst>
              <a:ext uri="{FF2B5EF4-FFF2-40B4-BE49-F238E27FC236}">
                <a16:creationId xmlns:a16="http://schemas.microsoft.com/office/drawing/2014/main" id="{E920019D-521A-17FC-B746-07B52970CB19}"/>
              </a:ext>
            </a:extLst>
          </p:cNvPr>
          <p:cNvSpPr>
            <a:spLocks noGrp="1" noChangeArrowheads="1"/>
          </p:cNvSpPr>
          <p:nvPr>
            <p:ph type="title"/>
          </p:nvPr>
        </p:nvSpPr>
        <p:spPr/>
        <p:txBody>
          <a:bodyPr/>
          <a:lstStyle/>
          <a:p>
            <a:pPr eaLnBrk="1" hangingPunct="1"/>
            <a:r>
              <a:rPr lang="en-US" altLang="en-US"/>
              <a:t>Proper Movement</a:t>
            </a:r>
          </a:p>
        </p:txBody>
      </p:sp>
      <p:sp>
        <p:nvSpPr>
          <p:cNvPr id="224261" name="Rectangle 3">
            <a:extLst>
              <a:ext uri="{FF2B5EF4-FFF2-40B4-BE49-F238E27FC236}">
                <a16:creationId xmlns:a16="http://schemas.microsoft.com/office/drawing/2014/main" id="{5DAEB505-7AD2-86DD-CD57-28B619F53D5E}"/>
              </a:ext>
            </a:extLst>
          </p:cNvPr>
          <p:cNvSpPr>
            <a:spLocks noGrp="1" noChangeArrowheads="1"/>
          </p:cNvSpPr>
          <p:nvPr>
            <p:ph type="body" idx="1"/>
          </p:nvPr>
        </p:nvSpPr>
        <p:spPr>
          <a:xfrm>
            <a:off x="533400" y="4267200"/>
            <a:ext cx="5829300" cy="4014788"/>
          </a:xfrm>
        </p:spPr>
        <p:txBody>
          <a:bodyPr/>
          <a:lstStyle/>
          <a:p>
            <a:pPr eaLnBrk="1" hangingPunct="1"/>
            <a:r>
              <a:rPr lang="en-US" altLang="en-US" sz="2400"/>
              <a:t>Is the crucial test of proper conformation &amp; soundness.</a:t>
            </a:r>
          </a:p>
          <a:p>
            <a:pPr eaLnBrk="1" hangingPunct="1"/>
            <a:r>
              <a:rPr lang="en-US" altLang="en-US" sz="2400"/>
              <a:t>It </a:t>
            </a:r>
            <a:r>
              <a:rPr lang="en-US" altLang="en-US" sz="2400" b="1"/>
              <a:t>must</a:t>
            </a:r>
            <a:r>
              <a:rPr lang="en-US" altLang="en-US" sz="2400"/>
              <a:t> be;</a:t>
            </a:r>
          </a:p>
          <a:p>
            <a:pPr eaLnBrk="1" hangingPunct="1"/>
            <a:r>
              <a:rPr lang="en-US" altLang="en-US" sz="2400"/>
              <a:t>Sound</a:t>
            </a:r>
          </a:p>
          <a:p>
            <a:pPr eaLnBrk="1" hangingPunct="1"/>
            <a:r>
              <a:rPr lang="en-US" altLang="en-US" sz="2400"/>
              <a:t>Straight moving</a:t>
            </a:r>
          </a:p>
          <a:p>
            <a:pPr eaLnBrk="1" hangingPunct="1"/>
            <a:r>
              <a:rPr lang="en-US" altLang="en-US" sz="2400"/>
              <a:t>Agile</a:t>
            </a:r>
          </a:p>
          <a:p>
            <a:pPr eaLnBrk="1" hangingPunct="1"/>
            <a:r>
              <a:rPr lang="en-US" altLang="en-US" sz="2400"/>
              <a:t>Brief</a:t>
            </a:r>
          </a:p>
          <a:p>
            <a:pPr eaLnBrk="1" hangingPunct="1"/>
            <a:r>
              <a:rPr lang="en-US" altLang="en-US" sz="2400"/>
              <a:t>Quick and powerful</a:t>
            </a:r>
          </a:p>
          <a:p>
            <a:pPr eaLnBrk="1" hangingPunct="1"/>
            <a:r>
              <a:rPr lang="en-US" altLang="en-US" sz="2400">
                <a:solidFill>
                  <a:srgbClr val="0000FF"/>
                </a:solidFill>
              </a:rPr>
              <a:t>Never lumbering</a:t>
            </a:r>
            <a:endParaRPr lang="en-US" altLang="en-US" sz="2400"/>
          </a:p>
          <a:p>
            <a:pPr eaLnBrk="1" hangingPunct="1"/>
            <a:endParaRPr lang="en-US" altLang="en-US" sz="2400"/>
          </a:p>
          <a:p>
            <a:pPr eaLnBrk="1" hangingPunct="1">
              <a:buFont typeface="Wingdings" panose="05000000000000000000" pitchFamily="2" charset="2"/>
              <a:buNone/>
            </a:pPr>
            <a:endParaRPr lang="en-US" altLang="en-US" sz="2400">
              <a:solidFill>
                <a:srgbClr val="0000FF"/>
              </a:solidFill>
            </a:endParaRPr>
          </a:p>
          <a:p>
            <a:pPr eaLnBrk="1" hangingPunct="1"/>
            <a:endParaRPr lang="en-US" altLang="en-US" sz="2400">
              <a:solidFill>
                <a:srgbClr val="0000FF"/>
              </a:solidFill>
            </a:endParaRPr>
          </a:p>
        </p:txBody>
      </p:sp>
      <p:pic>
        <p:nvPicPr>
          <p:cNvPr id="2" name="Picture 4" descr="sld 88 side mvmnt">
            <a:extLst>
              <a:ext uri="{FF2B5EF4-FFF2-40B4-BE49-F238E27FC236}">
                <a16:creationId xmlns:a16="http://schemas.microsoft.com/office/drawing/2014/main" id="{1E535A16-A173-368E-CB7C-426A3373B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14600"/>
            <a:ext cx="4724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2">
            <a:extLst>
              <a:ext uri="{FF2B5EF4-FFF2-40B4-BE49-F238E27FC236}">
                <a16:creationId xmlns:a16="http://schemas.microsoft.com/office/drawing/2014/main" id="{C23DC923-9F96-D90A-560E-C7734688AA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087938"/>
            <a:ext cx="292893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708283E-3F47-9669-815A-016DD02971B6}"/>
              </a:ext>
            </a:extLst>
          </p:cNvPr>
          <p:cNvSpPr>
            <a:spLocks noGrp="1"/>
          </p:cNvSpPr>
          <p:nvPr>
            <p:ph type="ftr" sz="quarter" idx="11"/>
          </p:nvPr>
        </p:nvSpPr>
        <p:spPr/>
        <p:txBody>
          <a:bodyPr/>
          <a:lstStyle/>
          <a:p>
            <a:pPr>
              <a:defRPr/>
            </a:pPr>
            <a:r>
              <a:rPr lang="en-US" altLang="en-US"/>
              <a:t>Chow Chow Club, Inc.</a:t>
            </a:r>
          </a:p>
        </p:txBody>
      </p:sp>
      <p:sp>
        <p:nvSpPr>
          <p:cNvPr id="226307" name="Slide Number Placeholder 5">
            <a:extLst>
              <a:ext uri="{FF2B5EF4-FFF2-40B4-BE49-F238E27FC236}">
                <a16:creationId xmlns:a16="http://schemas.microsoft.com/office/drawing/2014/main" id="{461F3893-46E9-E11F-2727-02ED43B7BBF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84B9057-3727-4B13-82F0-083ED07EBE56}" type="slidenum">
              <a:rPr lang="en-US" altLang="en-US" sz="1400" smtClean="0"/>
              <a:pPr>
                <a:spcBef>
                  <a:spcPct val="0"/>
                </a:spcBef>
                <a:buClrTx/>
                <a:buSzTx/>
                <a:buFontTx/>
                <a:buNone/>
              </a:pPr>
              <a:t>111</a:t>
            </a:fld>
            <a:endParaRPr lang="en-US" altLang="en-US" sz="1400"/>
          </a:p>
        </p:txBody>
      </p:sp>
      <p:sp>
        <p:nvSpPr>
          <p:cNvPr id="226308" name="Rectangle 2">
            <a:extLst>
              <a:ext uri="{FF2B5EF4-FFF2-40B4-BE49-F238E27FC236}">
                <a16:creationId xmlns:a16="http://schemas.microsoft.com/office/drawing/2014/main" id="{56589FEC-A1CB-EF34-1C88-21DDC578E488}"/>
              </a:ext>
            </a:extLst>
          </p:cNvPr>
          <p:cNvSpPr>
            <a:spLocks noGrp="1" noChangeArrowheads="1"/>
          </p:cNvSpPr>
          <p:nvPr>
            <p:ph type="title"/>
          </p:nvPr>
        </p:nvSpPr>
        <p:spPr/>
        <p:txBody>
          <a:bodyPr/>
          <a:lstStyle/>
          <a:p>
            <a:pPr eaLnBrk="1" hangingPunct="1"/>
            <a:br>
              <a:rPr lang="en-US" altLang="en-US"/>
            </a:br>
            <a:r>
              <a:rPr lang="en-US" altLang="en-US"/>
              <a:t>	   Side Gait</a:t>
            </a:r>
            <a:br>
              <a:rPr lang="en-US" altLang="en-US"/>
            </a:br>
            <a:br>
              <a:rPr lang="en-US" altLang="en-US"/>
            </a:br>
            <a:endParaRPr lang="en-US" altLang="en-US"/>
          </a:p>
        </p:txBody>
      </p:sp>
      <p:sp>
        <p:nvSpPr>
          <p:cNvPr id="3" name="Rectangle 3">
            <a:extLst>
              <a:ext uri="{FF2B5EF4-FFF2-40B4-BE49-F238E27FC236}">
                <a16:creationId xmlns:a16="http://schemas.microsoft.com/office/drawing/2014/main" id="{FD8E431B-1436-AE94-4DD6-5DA095B52504}"/>
              </a:ext>
            </a:extLst>
          </p:cNvPr>
          <p:cNvSpPr>
            <a:spLocks noGrp="1" noChangeArrowheads="1"/>
          </p:cNvSpPr>
          <p:nvPr>
            <p:ph type="body" idx="1"/>
          </p:nvPr>
        </p:nvSpPr>
        <p:spPr>
          <a:xfrm>
            <a:off x="609600" y="4648200"/>
            <a:ext cx="5829300" cy="3862388"/>
          </a:xfrm>
        </p:spPr>
        <p:txBody>
          <a:bodyPr/>
          <a:lstStyle/>
          <a:p>
            <a:pPr eaLnBrk="1" hangingPunct="1"/>
            <a:r>
              <a:rPr lang="en-US" altLang="en-US" sz="1800"/>
              <a:t>It is from the side that the unique stilted action is most easily assessed.</a:t>
            </a:r>
          </a:p>
          <a:p>
            <a:pPr eaLnBrk="1" hangingPunct="1"/>
            <a:r>
              <a:rPr lang="en-US" altLang="en-US" sz="1800"/>
              <a:t>Rear leg moves up and forward from the hip in a straight stilted pendulum-like line w/a slight bounce in the rump.</a:t>
            </a:r>
          </a:p>
          <a:p>
            <a:pPr eaLnBrk="1" hangingPunct="1"/>
            <a:r>
              <a:rPr lang="en-US" altLang="en-US" sz="1800"/>
              <a:t>Legs extend neither far forward nor far backward.</a:t>
            </a:r>
          </a:p>
          <a:p>
            <a:pPr eaLnBrk="1" hangingPunct="1"/>
            <a:r>
              <a:rPr lang="en-US" altLang="en-US" sz="1800"/>
              <a:t>Hind foot has a strong thrust which transfers power to the body in an almost straight line due to minimal  rear leg angulation.</a:t>
            </a:r>
          </a:p>
          <a:p>
            <a:pPr eaLnBrk="1" hangingPunct="1"/>
            <a:r>
              <a:rPr lang="en-US" altLang="en-US" sz="1800"/>
              <a:t>To transmit this power efficiently to the front assembly, the coupling must be short and there should be no roll through the midsection.</a:t>
            </a:r>
          </a:p>
        </p:txBody>
      </p:sp>
      <p:pic>
        <p:nvPicPr>
          <p:cNvPr id="2" name="Picture 4" descr="sld 88 side mvmnt">
            <a:extLst>
              <a:ext uri="{FF2B5EF4-FFF2-40B4-BE49-F238E27FC236}">
                <a16:creationId xmlns:a16="http://schemas.microsoft.com/office/drawing/2014/main" id="{AAEE9306-452B-B334-E21B-273148BE1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6858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353A5331-CDA0-BCFF-E35A-D663F904CF65}"/>
              </a:ext>
            </a:extLst>
          </p:cNvPr>
          <p:cNvSpPr>
            <a:spLocks noGrp="1"/>
          </p:cNvSpPr>
          <p:nvPr>
            <p:ph type="ftr" sz="quarter" idx="11"/>
          </p:nvPr>
        </p:nvSpPr>
        <p:spPr/>
        <p:txBody>
          <a:bodyPr/>
          <a:lstStyle/>
          <a:p>
            <a:pPr>
              <a:defRPr/>
            </a:pPr>
            <a:r>
              <a:rPr lang="en-US" altLang="en-US"/>
              <a:t>Chow Chow Club, Inc.</a:t>
            </a:r>
          </a:p>
        </p:txBody>
      </p:sp>
      <p:sp>
        <p:nvSpPr>
          <p:cNvPr id="228355" name="Slide Number Placeholder 5">
            <a:extLst>
              <a:ext uri="{FF2B5EF4-FFF2-40B4-BE49-F238E27FC236}">
                <a16:creationId xmlns:a16="http://schemas.microsoft.com/office/drawing/2014/main" id="{94C15C9C-BA41-6193-4438-AF8D7650436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F32D392-C406-46AF-BD4E-930FDF4C4830}" type="slidenum">
              <a:rPr lang="en-US" altLang="en-US" sz="1400" smtClean="0"/>
              <a:pPr>
                <a:spcBef>
                  <a:spcPct val="0"/>
                </a:spcBef>
                <a:buClrTx/>
                <a:buSzTx/>
                <a:buFontTx/>
                <a:buNone/>
              </a:pPr>
              <a:t>112</a:t>
            </a:fld>
            <a:endParaRPr lang="en-US" altLang="en-US" sz="1400"/>
          </a:p>
        </p:txBody>
      </p:sp>
      <p:sp>
        <p:nvSpPr>
          <p:cNvPr id="228356" name="Rectangle 2">
            <a:extLst>
              <a:ext uri="{FF2B5EF4-FFF2-40B4-BE49-F238E27FC236}">
                <a16:creationId xmlns:a16="http://schemas.microsoft.com/office/drawing/2014/main" id="{CE815415-0B6D-BD50-9D18-D98F03B99C6E}"/>
              </a:ext>
            </a:extLst>
          </p:cNvPr>
          <p:cNvSpPr>
            <a:spLocks noGrp="1" noChangeArrowheads="1"/>
          </p:cNvSpPr>
          <p:nvPr>
            <p:ph type="title"/>
          </p:nvPr>
        </p:nvSpPr>
        <p:spPr/>
        <p:txBody>
          <a:bodyPr/>
          <a:lstStyle/>
          <a:p>
            <a:pPr eaLnBrk="1" hangingPunct="1"/>
            <a:br>
              <a:rPr lang="en-US" altLang="en-US"/>
            </a:br>
            <a:r>
              <a:rPr lang="en-US" altLang="en-US"/>
              <a:t> 	From the Rear</a:t>
            </a:r>
            <a:br>
              <a:rPr lang="en-US" altLang="en-US"/>
            </a:br>
            <a:br>
              <a:rPr lang="en-US" altLang="en-US"/>
            </a:br>
            <a:endParaRPr lang="en-US" altLang="en-US"/>
          </a:p>
        </p:txBody>
      </p:sp>
      <p:sp>
        <p:nvSpPr>
          <p:cNvPr id="3" name="Rectangle 3">
            <a:extLst>
              <a:ext uri="{FF2B5EF4-FFF2-40B4-BE49-F238E27FC236}">
                <a16:creationId xmlns:a16="http://schemas.microsoft.com/office/drawing/2014/main" id="{F785A440-5D4C-239B-DB20-2278A9D22DE7}"/>
              </a:ext>
            </a:extLst>
          </p:cNvPr>
          <p:cNvSpPr>
            <a:spLocks noGrp="1" noChangeArrowheads="1"/>
          </p:cNvSpPr>
          <p:nvPr>
            <p:ph type="body" idx="1"/>
          </p:nvPr>
        </p:nvSpPr>
        <p:spPr>
          <a:xfrm>
            <a:off x="609600" y="4800600"/>
            <a:ext cx="5829300" cy="3786188"/>
          </a:xfrm>
        </p:spPr>
        <p:txBody>
          <a:bodyPr/>
          <a:lstStyle/>
          <a:p>
            <a:pPr eaLnBrk="1" hangingPunct="1"/>
            <a:r>
              <a:rPr lang="en-US" altLang="en-US" sz="2400"/>
              <a:t>Line of bone from hip joint to pad remains straight as the dog moves.</a:t>
            </a:r>
          </a:p>
          <a:p>
            <a:pPr eaLnBrk="1" hangingPunct="1"/>
            <a:r>
              <a:rPr lang="en-US" altLang="en-US" sz="2400"/>
              <a:t>As speed increases the hind legs incline slightly inward.</a:t>
            </a:r>
          </a:p>
          <a:p>
            <a:pPr eaLnBrk="1" hangingPunct="1"/>
            <a:r>
              <a:rPr lang="en-US" altLang="en-US" sz="2400"/>
              <a:t>Stifle joints must point in the line of travel…</a:t>
            </a:r>
          </a:p>
          <a:p>
            <a:pPr eaLnBrk="1" hangingPunct="1"/>
            <a:r>
              <a:rPr lang="en-US" altLang="en-US" sz="2400"/>
              <a:t>…not outward, resulting in a bow-legged appearance…</a:t>
            </a:r>
          </a:p>
          <a:p>
            <a:pPr eaLnBrk="1" hangingPunct="1"/>
            <a:r>
              <a:rPr lang="en-US" altLang="en-US" sz="2400"/>
              <a:t>…not hitching in under the dog.</a:t>
            </a:r>
          </a:p>
          <a:p>
            <a:pPr eaLnBrk="1" hangingPunct="1">
              <a:buFont typeface="Wingdings" panose="05000000000000000000" pitchFamily="2" charset="2"/>
              <a:buNone/>
            </a:pPr>
            <a:endParaRPr lang="en-US" altLang="en-US" sz="2400"/>
          </a:p>
        </p:txBody>
      </p:sp>
      <p:pic>
        <p:nvPicPr>
          <p:cNvPr id="2" name="Picture 4" descr="sld 88 rear mvmnt">
            <a:extLst>
              <a:ext uri="{FF2B5EF4-FFF2-40B4-BE49-F238E27FC236}">
                <a16:creationId xmlns:a16="http://schemas.microsoft.com/office/drawing/2014/main" id="{50B26804-5B9E-B298-5ABE-21D74A030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762000"/>
            <a:ext cx="31702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descr="sld 91 slower">
            <a:extLst>
              <a:ext uri="{FF2B5EF4-FFF2-40B4-BE49-F238E27FC236}">
                <a16:creationId xmlns:a16="http://schemas.microsoft.com/office/drawing/2014/main" id="{19A03D6F-EDFF-83D9-A6F7-9F27A8749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166846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6" descr="sld 91 faster">
            <a:extLst>
              <a:ext uri="{FF2B5EF4-FFF2-40B4-BE49-F238E27FC236}">
                <a16:creationId xmlns:a16="http://schemas.microsoft.com/office/drawing/2014/main" id="{ECFBAFFA-D4B8-6E89-3398-63D655BBE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743200"/>
            <a:ext cx="14636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25285"/>
                                        </p:tgtEl>
                                        <p:attrNameLst>
                                          <p:attrName>style.visibility</p:attrName>
                                        </p:attrNameLst>
                                      </p:cBhvr>
                                      <p:to>
                                        <p:strVal val="visible"/>
                                      </p:to>
                                    </p:set>
                                    <p:animEffect transition="in" filter="dissolve">
                                      <p:cBhvr>
                                        <p:cTn id="10" dur="500"/>
                                        <p:tgtEl>
                                          <p:spTgt spid="225285"/>
                                        </p:tgtEl>
                                      </p:cBhvr>
                                    </p:animEffect>
                                  </p:childTnLst>
                                </p:cTn>
                              </p:par>
                              <p:par>
                                <p:cTn id="11" presetID="9" presetClass="entr" presetSubtype="0" fill="hold" nodeType="withEffect">
                                  <p:stCondLst>
                                    <p:cond delay="0"/>
                                  </p:stCondLst>
                                  <p:childTnLst>
                                    <p:set>
                                      <p:cBhvr>
                                        <p:cTn id="12" dur="1" fill="hold">
                                          <p:stCondLst>
                                            <p:cond delay="0"/>
                                          </p:stCondLst>
                                        </p:cTn>
                                        <p:tgtEl>
                                          <p:spTgt spid="225286"/>
                                        </p:tgtEl>
                                        <p:attrNameLst>
                                          <p:attrName>style.visibility</p:attrName>
                                        </p:attrNameLst>
                                      </p:cBhvr>
                                      <p:to>
                                        <p:strVal val="visible"/>
                                      </p:to>
                                    </p:set>
                                    <p:animEffect transition="in" filter="dissolve">
                                      <p:cBhvr>
                                        <p:cTn id="13" dur="500"/>
                                        <p:tgtEl>
                                          <p:spTgt spid="22528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4C0861D7-BB71-72DA-A019-5B7FA0B887B0}"/>
              </a:ext>
            </a:extLst>
          </p:cNvPr>
          <p:cNvSpPr>
            <a:spLocks noGrp="1"/>
          </p:cNvSpPr>
          <p:nvPr>
            <p:ph type="ftr" sz="quarter" idx="11"/>
          </p:nvPr>
        </p:nvSpPr>
        <p:spPr/>
        <p:txBody>
          <a:bodyPr/>
          <a:lstStyle/>
          <a:p>
            <a:pPr>
              <a:defRPr/>
            </a:pPr>
            <a:r>
              <a:rPr lang="en-US" altLang="en-US"/>
              <a:t>Chow Chow Club, Inc.</a:t>
            </a:r>
          </a:p>
        </p:txBody>
      </p:sp>
      <p:sp>
        <p:nvSpPr>
          <p:cNvPr id="230403" name="Slide Number Placeholder 5">
            <a:extLst>
              <a:ext uri="{FF2B5EF4-FFF2-40B4-BE49-F238E27FC236}">
                <a16:creationId xmlns:a16="http://schemas.microsoft.com/office/drawing/2014/main" id="{57EF73D0-5650-DFB5-1648-B51693B0240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CC1E4F5-659E-452C-B5DC-7108279F82DB}" type="slidenum">
              <a:rPr lang="en-US" altLang="en-US" sz="1400" smtClean="0"/>
              <a:pPr>
                <a:spcBef>
                  <a:spcPct val="0"/>
                </a:spcBef>
                <a:buClrTx/>
                <a:buSzTx/>
                <a:buFontTx/>
                <a:buNone/>
              </a:pPr>
              <a:t>113</a:t>
            </a:fld>
            <a:endParaRPr lang="en-US" altLang="en-US" sz="1400"/>
          </a:p>
        </p:txBody>
      </p:sp>
      <p:sp>
        <p:nvSpPr>
          <p:cNvPr id="230404" name="Rectangle 2">
            <a:extLst>
              <a:ext uri="{FF2B5EF4-FFF2-40B4-BE49-F238E27FC236}">
                <a16:creationId xmlns:a16="http://schemas.microsoft.com/office/drawing/2014/main" id="{19F69E03-4305-B059-1D49-99F35715E45A}"/>
              </a:ext>
            </a:extLst>
          </p:cNvPr>
          <p:cNvSpPr>
            <a:spLocks noGrp="1" noChangeArrowheads="1"/>
          </p:cNvSpPr>
          <p:nvPr>
            <p:ph type="title"/>
          </p:nvPr>
        </p:nvSpPr>
        <p:spPr/>
        <p:txBody>
          <a:bodyPr/>
          <a:lstStyle/>
          <a:p>
            <a:pPr eaLnBrk="1" hangingPunct="1"/>
            <a:br>
              <a:rPr lang="en-US" altLang="en-US"/>
            </a:br>
            <a:r>
              <a:rPr lang="en-US" altLang="en-US"/>
              <a:t>	From the Front</a:t>
            </a:r>
            <a:br>
              <a:rPr lang="en-US" altLang="en-US"/>
            </a:br>
            <a:br>
              <a:rPr lang="en-US" altLang="en-US"/>
            </a:br>
            <a:endParaRPr lang="en-US" altLang="en-US"/>
          </a:p>
        </p:txBody>
      </p:sp>
      <p:sp>
        <p:nvSpPr>
          <p:cNvPr id="230405" name="Rectangle 3">
            <a:extLst>
              <a:ext uri="{FF2B5EF4-FFF2-40B4-BE49-F238E27FC236}">
                <a16:creationId xmlns:a16="http://schemas.microsoft.com/office/drawing/2014/main" id="{4D4904D7-E703-0C4D-1897-C8E6DA90BAE4}"/>
              </a:ext>
            </a:extLst>
          </p:cNvPr>
          <p:cNvSpPr>
            <a:spLocks noGrp="1" noChangeArrowheads="1"/>
          </p:cNvSpPr>
          <p:nvPr>
            <p:ph type="body" idx="1"/>
          </p:nvPr>
        </p:nvSpPr>
        <p:spPr>
          <a:xfrm>
            <a:off x="762000" y="4038600"/>
            <a:ext cx="5829300" cy="4548188"/>
          </a:xfrm>
        </p:spPr>
        <p:txBody>
          <a:bodyPr/>
          <a:lstStyle/>
          <a:p>
            <a:pPr eaLnBrk="1" hangingPunct="1"/>
            <a:r>
              <a:rPr lang="en-US" altLang="en-US" sz="2400"/>
              <a:t>Line of bone from the shoulder joint to pad remains straight as the dog moves.</a:t>
            </a:r>
          </a:p>
          <a:p>
            <a:pPr eaLnBrk="1" hangingPunct="1"/>
            <a:r>
              <a:rPr lang="en-US" altLang="en-US" sz="2400"/>
              <a:t>As speed increases the forelegs do not move in exact parallel planes…</a:t>
            </a:r>
          </a:p>
          <a:p>
            <a:pPr eaLnBrk="1" hangingPunct="1"/>
            <a:r>
              <a:rPr lang="en-US" altLang="en-US" sz="2400"/>
              <a:t>…rather incline slightly inward.</a:t>
            </a:r>
          </a:p>
          <a:p>
            <a:pPr eaLnBrk="1" hangingPunct="1"/>
            <a:r>
              <a:rPr lang="en-US" altLang="en-US" sz="2400"/>
              <a:t>Front legs must not;</a:t>
            </a:r>
          </a:p>
          <a:p>
            <a:pPr eaLnBrk="1" hangingPunct="1"/>
            <a:r>
              <a:rPr lang="en-US" altLang="en-US" sz="2400"/>
              <a:t>Swing out in semicircles,</a:t>
            </a:r>
          </a:p>
          <a:p>
            <a:pPr eaLnBrk="1" hangingPunct="1"/>
            <a:r>
              <a:rPr lang="en-US" altLang="en-US" sz="2400"/>
              <a:t>Nor mince</a:t>
            </a:r>
          </a:p>
          <a:p>
            <a:pPr eaLnBrk="1" hangingPunct="1"/>
            <a:r>
              <a:rPr lang="en-US" altLang="en-US" sz="2400"/>
              <a:t>Or show an evidence of hackney action.</a:t>
            </a:r>
          </a:p>
        </p:txBody>
      </p:sp>
      <p:pic>
        <p:nvPicPr>
          <p:cNvPr id="2" name="Picture 4" descr="sld 91 towards">
            <a:extLst>
              <a:ext uri="{FF2B5EF4-FFF2-40B4-BE49-F238E27FC236}">
                <a16:creationId xmlns:a16="http://schemas.microsoft.com/office/drawing/2014/main" id="{3B45B911-B32A-F1AE-5EB0-D366E8D62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36576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sld 91 slower">
            <a:extLst>
              <a:ext uri="{FF2B5EF4-FFF2-40B4-BE49-F238E27FC236}">
                <a16:creationId xmlns:a16="http://schemas.microsoft.com/office/drawing/2014/main" id="{FC63E428-C69D-5000-4425-2AB0D2017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166846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Picture 6" descr="sld 91 faster">
            <a:extLst>
              <a:ext uri="{FF2B5EF4-FFF2-40B4-BE49-F238E27FC236}">
                <a16:creationId xmlns:a16="http://schemas.microsoft.com/office/drawing/2014/main" id="{2BEEC8BC-EC33-6065-8592-99D84C974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4325" y="1981200"/>
            <a:ext cx="14636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27334"/>
                                        </p:tgtEl>
                                        <p:attrNameLst>
                                          <p:attrName>style.visibility</p:attrName>
                                        </p:attrNameLst>
                                      </p:cBhvr>
                                      <p:to>
                                        <p:strVal val="visible"/>
                                      </p:to>
                                    </p:set>
                                    <p:animEffect transition="in" filter="dissolve">
                                      <p:cBhvr>
                                        <p:cTn id="13" dur="500"/>
                                        <p:tgtEl>
                                          <p:spTgt spid="227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D1FC0CB-47EB-FE57-F528-59CC5C678C12}"/>
              </a:ext>
            </a:extLst>
          </p:cNvPr>
          <p:cNvSpPr>
            <a:spLocks noGrp="1"/>
          </p:cNvSpPr>
          <p:nvPr>
            <p:ph type="ftr" sz="quarter" idx="11"/>
          </p:nvPr>
        </p:nvSpPr>
        <p:spPr/>
        <p:txBody>
          <a:bodyPr/>
          <a:lstStyle/>
          <a:p>
            <a:pPr>
              <a:defRPr/>
            </a:pPr>
            <a:r>
              <a:rPr lang="en-US" altLang="en-US"/>
              <a:t>Chow Chow Club, Inc.</a:t>
            </a:r>
          </a:p>
        </p:txBody>
      </p:sp>
      <p:sp>
        <p:nvSpPr>
          <p:cNvPr id="232451" name="Slide Number Placeholder 5">
            <a:extLst>
              <a:ext uri="{FF2B5EF4-FFF2-40B4-BE49-F238E27FC236}">
                <a16:creationId xmlns:a16="http://schemas.microsoft.com/office/drawing/2014/main" id="{DB10B558-32E3-350B-E5AB-64B9FF123B4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1E37094-AFEE-4037-8278-B1A1243CC4B7}" type="slidenum">
              <a:rPr lang="en-US" altLang="en-US" sz="1400" smtClean="0"/>
              <a:pPr>
                <a:spcBef>
                  <a:spcPct val="0"/>
                </a:spcBef>
                <a:buClrTx/>
                <a:buSzTx/>
                <a:buFontTx/>
                <a:buNone/>
              </a:pPr>
              <a:t>114</a:t>
            </a:fld>
            <a:endParaRPr lang="en-US" altLang="en-US" sz="1400"/>
          </a:p>
        </p:txBody>
      </p:sp>
      <p:sp>
        <p:nvSpPr>
          <p:cNvPr id="232452" name="Rectangle 2">
            <a:extLst>
              <a:ext uri="{FF2B5EF4-FFF2-40B4-BE49-F238E27FC236}">
                <a16:creationId xmlns:a16="http://schemas.microsoft.com/office/drawing/2014/main" id="{9DA36D35-0125-1C60-4AA0-8ACF788275BA}"/>
              </a:ext>
            </a:extLst>
          </p:cNvPr>
          <p:cNvSpPr>
            <a:spLocks noGrp="1" noChangeArrowheads="1"/>
          </p:cNvSpPr>
          <p:nvPr>
            <p:ph type="title"/>
          </p:nvPr>
        </p:nvSpPr>
        <p:spPr>
          <a:xfrm>
            <a:off x="609600" y="1447800"/>
            <a:ext cx="5845175" cy="857250"/>
          </a:xfrm>
        </p:spPr>
        <p:txBody>
          <a:bodyPr/>
          <a:lstStyle/>
          <a:p>
            <a:pPr algn="ctr" eaLnBrk="1" hangingPunct="1"/>
            <a:r>
              <a:rPr lang="en-US" altLang="en-US"/>
              <a:t>GAIT</a:t>
            </a:r>
          </a:p>
        </p:txBody>
      </p:sp>
      <p:pic>
        <p:nvPicPr>
          <p:cNvPr id="232453" name="Picture 3" descr="photos85to86">
            <a:extLst>
              <a:ext uri="{FF2B5EF4-FFF2-40B4-BE49-F238E27FC236}">
                <a16:creationId xmlns:a16="http://schemas.microsoft.com/office/drawing/2014/main" id="{80049902-8747-FB48-43FD-B5419D6F4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14600"/>
            <a:ext cx="4664075"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0C985791-F53D-75EC-A778-40234DD643B0}"/>
              </a:ext>
            </a:extLst>
          </p:cNvPr>
          <p:cNvSpPr>
            <a:spLocks noGrp="1"/>
          </p:cNvSpPr>
          <p:nvPr>
            <p:ph type="ftr" sz="quarter" idx="11"/>
          </p:nvPr>
        </p:nvSpPr>
        <p:spPr/>
        <p:txBody>
          <a:bodyPr/>
          <a:lstStyle/>
          <a:p>
            <a:pPr>
              <a:defRPr/>
            </a:pPr>
            <a:r>
              <a:rPr lang="en-US" altLang="en-US"/>
              <a:t>Chow Chow Club, Inc.</a:t>
            </a:r>
          </a:p>
        </p:txBody>
      </p:sp>
      <p:sp>
        <p:nvSpPr>
          <p:cNvPr id="234499" name="Slide Number Placeholder 4">
            <a:extLst>
              <a:ext uri="{FF2B5EF4-FFF2-40B4-BE49-F238E27FC236}">
                <a16:creationId xmlns:a16="http://schemas.microsoft.com/office/drawing/2014/main" id="{23A2AE2B-1031-254A-8F31-B251EC82E0D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2324988-8E1D-4C25-846F-DA69685ABCA0}" type="slidenum">
              <a:rPr lang="en-US" altLang="en-US" sz="1400" smtClean="0"/>
              <a:pPr>
                <a:spcBef>
                  <a:spcPct val="0"/>
                </a:spcBef>
                <a:buClrTx/>
                <a:buSzTx/>
                <a:buFontTx/>
                <a:buNone/>
              </a:pPr>
              <a:t>115</a:t>
            </a:fld>
            <a:endParaRPr lang="en-US" altLang="en-US" sz="1400"/>
          </a:p>
        </p:txBody>
      </p:sp>
      <p:sp>
        <p:nvSpPr>
          <p:cNvPr id="234500" name="Rectangle 2">
            <a:extLst>
              <a:ext uri="{FF2B5EF4-FFF2-40B4-BE49-F238E27FC236}">
                <a16:creationId xmlns:a16="http://schemas.microsoft.com/office/drawing/2014/main" id="{993DC060-159E-1E5C-12BF-03BD2539BE4F}"/>
              </a:ext>
            </a:extLst>
          </p:cNvPr>
          <p:cNvSpPr>
            <a:spLocks noGrp="1" noChangeArrowheads="1"/>
          </p:cNvSpPr>
          <p:nvPr>
            <p:ph type="title"/>
          </p:nvPr>
        </p:nvSpPr>
        <p:spPr/>
        <p:txBody>
          <a:bodyPr/>
          <a:lstStyle/>
          <a:p>
            <a:pPr eaLnBrk="1" hangingPunct="1"/>
            <a:r>
              <a:rPr lang="en-US" altLang="en-US"/>
              <a:t>TEMPERAMENT</a:t>
            </a:r>
          </a:p>
        </p:txBody>
      </p:sp>
      <p:pic>
        <p:nvPicPr>
          <p:cNvPr id="234501" name="Picture 3" descr="IMAGE Imgs/CCCI-IS-NF.doc02.gif">
            <a:extLst>
              <a:ext uri="{FF2B5EF4-FFF2-40B4-BE49-F238E27FC236}">
                <a16:creationId xmlns:a16="http://schemas.microsoft.com/office/drawing/2014/main" id="{2B48CF40-94FF-11E0-93FB-77802DC6F2A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133600" y="3352800"/>
            <a:ext cx="2867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4" descr="ccci logo sld 1">
            <a:extLst>
              <a:ext uri="{FF2B5EF4-FFF2-40B4-BE49-F238E27FC236}">
                <a16:creationId xmlns:a16="http://schemas.microsoft.com/office/drawing/2014/main" id="{A62263DB-CB32-595D-4B3C-C1C29F17C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4E5903B8-7C96-120C-A602-4E13FC78837B}"/>
              </a:ext>
            </a:extLst>
          </p:cNvPr>
          <p:cNvSpPr>
            <a:spLocks noGrp="1"/>
          </p:cNvSpPr>
          <p:nvPr>
            <p:ph type="ftr" sz="quarter" idx="11"/>
          </p:nvPr>
        </p:nvSpPr>
        <p:spPr/>
        <p:txBody>
          <a:bodyPr/>
          <a:lstStyle/>
          <a:p>
            <a:pPr>
              <a:defRPr/>
            </a:pPr>
            <a:r>
              <a:rPr lang="en-US" altLang="en-US"/>
              <a:t>Chow Chow Club, Inc.</a:t>
            </a:r>
          </a:p>
        </p:txBody>
      </p:sp>
      <p:sp>
        <p:nvSpPr>
          <p:cNvPr id="236547" name="Slide Number Placeholder 6">
            <a:extLst>
              <a:ext uri="{FF2B5EF4-FFF2-40B4-BE49-F238E27FC236}">
                <a16:creationId xmlns:a16="http://schemas.microsoft.com/office/drawing/2014/main" id="{694CC65E-1E6F-0AF7-3EEF-B394AA8323C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C68F006-7787-4A67-B314-8F6BE26D16D1}" type="slidenum">
              <a:rPr lang="en-US" altLang="en-US" sz="1400" smtClean="0"/>
              <a:pPr>
                <a:spcBef>
                  <a:spcPct val="0"/>
                </a:spcBef>
                <a:buClrTx/>
                <a:buSzTx/>
                <a:buFontTx/>
                <a:buNone/>
              </a:pPr>
              <a:t>116</a:t>
            </a:fld>
            <a:endParaRPr lang="en-US" altLang="en-US" sz="1400"/>
          </a:p>
        </p:txBody>
      </p:sp>
      <p:sp>
        <p:nvSpPr>
          <p:cNvPr id="236548" name="Rectangle 2">
            <a:extLst>
              <a:ext uri="{FF2B5EF4-FFF2-40B4-BE49-F238E27FC236}">
                <a16:creationId xmlns:a16="http://schemas.microsoft.com/office/drawing/2014/main" id="{0C4426CD-268B-6047-B033-63E9E7E22A44}"/>
              </a:ext>
            </a:extLst>
          </p:cNvPr>
          <p:cNvSpPr>
            <a:spLocks noGrp="1" noChangeArrowheads="1"/>
          </p:cNvSpPr>
          <p:nvPr>
            <p:ph type="title"/>
          </p:nvPr>
        </p:nvSpPr>
        <p:spPr/>
        <p:txBody>
          <a:bodyPr/>
          <a:lstStyle/>
          <a:p>
            <a:pPr eaLnBrk="1" hangingPunct="1"/>
            <a:r>
              <a:rPr lang="en-US" altLang="en-US"/>
              <a:t>Temperament</a:t>
            </a:r>
          </a:p>
        </p:txBody>
      </p:sp>
      <p:sp>
        <p:nvSpPr>
          <p:cNvPr id="236549" name="Rectangle 3">
            <a:extLst>
              <a:ext uri="{FF2B5EF4-FFF2-40B4-BE49-F238E27FC236}">
                <a16:creationId xmlns:a16="http://schemas.microsoft.com/office/drawing/2014/main" id="{25117EA3-F1B9-A872-A252-E9EAC51D1DF8}"/>
              </a:ext>
            </a:extLst>
          </p:cNvPr>
          <p:cNvSpPr>
            <a:spLocks noGrp="1" noChangeArrowheads="1"/>
          </p:cNvSpPr>
          <p:nvPr>
            <p:ph type="body" sz="half" idx="1"/>
          </p:nvPr>
        </p:nvSpPr>
        <p:spPr>
          <a:xfrm>
            <a:off x="838200" y="2667000"/>
            <a:ext cx="5638800" cy="5486400"/>
          </a:xfrm>
        </p:spPr>
        <p:txBody>
          <a:bodyPr/>
          <a:lstStyle/>
          <a:p>
            <a:pPr eaLnBrk="1" hangingPunct="1"/>
            <a:r>
              <a:rPr lang="en-US" altLang="en-US" sz="2800"/>
              <a:t>Keen Intelligence,</a:t>
            </a:r>
          </a:p>
          <a:p>
            <a:pPr eaLnBrk="1" hangingPunct="1"/>
            <a:r>
              <a:rPr lang="en-US" altLang="en-US" sz="2800"/>
              <a:t>Independent Spirit,</a:t>
            </a:r>
          </a:p>
          <a:p>
            <a:pPr eaLnBrk="1" hangingPunct="1"/>
            <a:r>
              <a:rPr lang="en-US" altLang="en-US" sz="2800"/>
              <a:t>And Innate Dignity,</a:t>
            </a:r>
          </a:p>
          <a:p>
            <a:pPr eaLnBrk="1" hangingPunct="1"/>
            <a:r>
              <a:rPr lang="en-US" altLang="en-US" sz="2800"/>
              <a:t>Give the Chow an aura of Aloofness.</a:t>
            </a:r>
          </a:p>
          <a:p>
            <a:pPr eaLnBrk="1" hangingPunct="1"/>
            <a:r>
              <a:rPr lang="en-US" altLang="en-US" sz="2800"/>
              <a:t>It is the Chow’s nature to be reserved and discerning with strangers.</a:t>
            </a:r>
          </a:p>
          <a:p>
            <a:pPr eaLnBrk="1" hangingPunct="1"/>
            <a:r>
              <a:rPr lang="en-US" altLang="en-US" sz="2800"/>
              <a:t>Displays of aggression or timidity are unacceptable.</a:t>
            </a:r>
          </a:p>
          <a:p>
            <a:pPr eaLnBrk="1" hangingPunct="1"/>
            <a:endParaRPr lang="en-US" altLang="en-US" sz="2800"/>
          </a:p>
        </p:txBody>
      </p:sp>
    </p:spTree>
  </p:cSld>
  <p:clrMapOvr>
    <a:masterClrMapping/>
  </p:clrMapOvr>
  <p:transition advTm="5000"/>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Footer Placeholder 2">
            <a:extLst>
              <a:ext uri="{FF2B5EF4-FFF2-40B4-BE49-F238E27FC236}">
                <a16:creationId xmlns:a16="http://schemas.microsoft.com/office/drawing/2014/main" id="{54275D4B-BC2A-00BA-53DA-25B0B9D83216}"/>
              </a:ext>
            </a:extLst>
          </p:cNvPr>
          <p:cNvSpPr>
            <a:spLocks noGrp="1"/>
          </p:cNvSpPr>
          <p:nvPr>
            <p:ph type="ftr" sz="quarter" idx="11"/>
          </p:nvPr>
        </p:nvSpPr>
        <p:spPr/>
        <p:txBody>
          <a:bodyPr/>
          <a:lstStyle/>
          <a:p>
            <a:pPr>
              <a:defRPr/>
            </a:pPr>
            <a:r>
              <a:rPr lang="en-US" altLang="en-US"/>
              <a:t>Chow Chow Club, Inc.</a:t>
            </a:r>
          </a:p>
        </p:txBody>
      </p:sp>
      <p:sp>
        <p:nvSpPr>
          <p:cNvPr id="238595" name="Slide Number Placeholder 3">
            <a:extLst>
              <a:ext uri="{FF2B5EF4-FFF2-40B4-BE49-F238E27FC236}">
                <a16:creationId xmlns:a16="http://schemas.microsoft.com/office/drawing/2014/main" id="{59575DE3-2131-75CF-B4BD-F091DC18211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ED0DF4F-D73F-4E15-B179-0CFAA91600C0}" type="slidenum">
              <a:rPr lang="en-US" altLang="en-US" sz="1400" smtClean="0"/>
              <a:pPr>
                <a:spcBef>
                  <a:spcPct val="0"/>
                </a:spcBef>
                <a:buClrTx/>
                <a:buSzTx/>
                <a:buFontTx/>
                <a:buNone/>
              </a:pPr>
              <a:t>117</a:t>
            </a:fld>
            <a:endParaRPr lang="en-US" altLang="en-US" sz="1400"/>
          </a:p>
        </p:txBody>
      </p:sp>
      <p:sp>
        <p:nvSpPr>
          <p:cNvPr id="238596" name="Rectangle 2">
            <a:extLst>
              <a:ext uri="{FF2B5EF4-FFF2-40B4-BE49-F238E27FC236}">
                <a16:creationId xmlns:a16="http://schemas.microsoft.com/office/drawing/2014/main" id="{95794F6C-AD5C-BC71-0A81-EA03D29F974D}"/>
              </a:ext>
            </a:extLst>
          </p:cNvPr>
          <p:cNvSpPr>
            <a:spLocks noChangeArrowheads="1"/>
          </p:cNvSpPr>
          <p:nvPr/>
        </p:nvSpPr>
        <p:spPr bwMode="auto">
          <a:xfrm>
            <a:off x="0" y="9118600"/>
            <a:ext cx="6515100" cy="25400"/>
          </a:xfrm>
          <a:prstGeom prst="rect">
            <a:avLst/>
          </a:prstGeom>
          <a:solidFill>
            <a:srgbClr val="000000"/>
          </a:solidFill>
          <a:ln w="9525">
            <a:solidFill>
              <a:schemeClr val="tx1"/>
            </a:solidFill>
            <a:miter lim="800000"/>
            <a:headEnd/>
            <a:tailEnd/>
          </a:ln>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2800">
              <a:latin typeface="Palatino" charset="0"/>
            </a:endParaRPr>
          </a:p>
        </p:txBody>
      </p:sp>
      <p:pic>
        <p:nvPicPr>
          <p:cNvPr id="238597" name="Picture 3" descr="C:\Documents and Settings\Linda Banghart\My Documents\CCCI_Illustrated_Std\CCCI_Illustrated_Std\Imgs\spacer.gif">
            <a:extLst>
              <a:ext uri="{FF2B5EF4-FFF2-40B4-BE49-F238E27FC236}">
                <a16:creationId xmlns:a16="http://schemas.microsoft.com/office/drawing/2014/main" id="{FB533C1C-220D-4F6D-B01E-B36767D4AF1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8263" y="476250"/>
            <a:ext cx="6350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8" name="Picture 4" descr="C:\Documents and Settings\Linda Banghart\My Documents\CCCI_Illustrated_Std\CCCI_Illustrated_Std\Imgs\spacer.gif">
            <a:extLst>
              <a:ext uri="{FF2B5EF4-FFF2-40B4-BE49-F238E27FC236}">
                <a16:creationId xmlns:a16="http://schemas.microsoft.com/office/drawing/2014/main" id="{9E69D823-5D7C-F88C-AE93-B1A76FBEC36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33363" y="222250"/>
            <a:ext cx="7937"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9" name="Picture 5" descr="C:\Documents and Settings\Linda Banghart\My Documents\CCCI_Illustrated_Std\CCCI_Illustrated_Std\Imgs\spacer.gif">
            <a:extLst>
              <a:ext uri="{FF2B5EF4-FFF2-40B4-BE49-F238E27FC236}">
                <a16:creationId xmlns:a16="http://schemas.microsoft.com/office/drawing/2014/main" id="{8C6D15D0-BC03-D163-3398-5A3C0FAF19E8}"/>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369888" y="222250"/>
            <a:ext cx="7937"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0" name="Picture 6" descr="C:\Documents and Settings\Linda Banghart\My Documents\CCCI_Illustrated_Std\CCCI_Illustrated_Std\Imgs\spacer.gif">
            <a:extLst>
              <a:ext uri="{FF2B5EF4-FFF2-40B4-BE49-F238E27FC236}">
                <a16:creationId xmlns:a16="http://schemas.microsoft.com/office/drawing/2014/main" id="{D128C15F-44B3-C428-47DE-3E56BB88F367}"/>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621213" y="349250"/>
            <a:ext cx="42862"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Picture 7" descr="C:\Documents and Settings\Linda Banghart\My Documents\CCCI_Illustrated_Std\CCCI_Illustrated_Std\Imgs\spacer.gif">
            <a:extLst>
              <a:ext uri="{FF2B5EF4-FFF2-40B4-BE49-F238E27FC236}">
                <a16:creationId xmlns:a16="http://schemas.microsoft.com/office/drawing/2014/main" id="{B4E6FBA2-BC51-36C6-C3D8-673FA3ACEE3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649788" y="2311400"/>
            <a:ext cx="63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8" descr="C:\Documents and Settings\Linda Banghart\My Documents\CCCI_Illustrated_Std\CCCI_Illustrated_Std\Imgs\spacer.gif">
            <a:extLst>
              <a:ext uri="{FF2B5EF4-FFF2-40B4-BE49-F238E27FC236}">
                <a16:creationId xmlns:a16="http://schemas.microsoft.com/office/drawing/2014/main" id="{0814CEA9-588C-7C5F-B98C-9B81FB24905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512763" y="3557588"/>
            <a:ext cx="63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3" name="Picture 9" descr="C:\Documents and Settings\Linda Banghart\My Documents\CCCI_Illustrated_Std\CCCI_Illustrated_Std\Imgs\spacer.gif">
            <a:extLst>
              <a:ext uri="{FF2B5EF4-FFF2-40B4-BE49-F238E27FC236}">
                <a16:creationId xmlns:a16="http://schemas.microsoft.com/office/drawing/2014/main" id="{5E2C671A-C081-2238-4D13-3B4E659C974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476500" y="3810000"/>
            <a:ext cx="7938"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4" name="Picture 10" descr="C:\Documents and Settings\Linda Banghart\My Documents\CCCI_Illustrated_Std\CCCI_Illustrated_Std\Imgs\spacer.gif">
            <a:extLst>
              <a:ext uri="{FF2B5EF4-FFF2-40B4-BE49-F238E27FC236}">
                <a16:creationId xmlns:a16="http://schemas.microsoft.com/office/drawing/2014/main" id="{F3007C30-0FCA-698B-7E00-141A50E4F8D3}"/>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476500" y="5078413"/>
            <a:ext cx="7938"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5" name="Picture 11" descr="C:\Documents and Settings\Linda Banghart\My Documents\CCCI_Illustrated_Std\CCCI_Illustrated_Std\Imgs\spacer.gif">
            <a:extLst>
              <a:ext uri="{FF2B5EF4-FFF2-40B4-BE49-F238E27FC236}">
                <a16:creationId xmlns:a16="http://schemas.microsoft.com/office/drawing/2014/main" id="{E91C60A1-A38E-4C28-9D8F-87C7DB26D7C1}"/>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649788" y="8348663"/>
            <a:ext cx="635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2">
            <a:extLst>
              <a:ext uri="{FF2B5EF4-FFF2-40B4-BE49-F238E27FC236}">
                <a16:creationId xmlns:a16="http://schemas.microsoft.com/office/drawing/2014/main" id="{4D9C187E-6CE8-249B-1AEF-D58974231451}"/>
              </a:ext>
            </a:extLst>
          </p:cNvPr>
          <p:cNvSpPr>
            <a:spLocks noChangeArrowheads="1"/>
          </p:cNvSpPr>
          <p:nvPr/>
        </p:nvSpPr>
        <p:spPr bwMode="auto">
          <a:xfrm>
            <a:off x="3733800" y="4114800"/>
            <a:ext cx="2722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400" i="1">
                <a:latin typeface="Palatino" charset="0"/>
              </a:rPr>
              <a:t>Never approach a</a:t>
            </a:r>
            <a:br>
              <a:rPr lang="en-US" altLang="en-US" sz="2400" i="1">
                <a:latin typeface="Palatino" charset="0"/>
              </a:rPr>
            </a:br>
            <a:r>
              <a:rPr lang="en-US" altLang="en-US" sz="2400" i="1">
                <a:latin typeface="Palatino" charset="0"/>
              </a:rPr>
              <a:t>Chow from either of </a:t>
            </a:r>
            <a:br>
              <a:rPr lang="en-US" altLang="en-US" sz="2400" i="1">
                <a:latin typeface="Palatino" charset="0"/>
              </a:rPr>
            </a:br>
            <a:r>
              <a:rPr lang="en-US" altLang="en-US" sz="2400" i="1">
                <a:latin typeface="Palatino" charset="0"/>
              </a:rPr>
              <a:t>these directions</a:t>
            </a:r>
          </a:p>
        </p:txBody>
      </p:sp>
      <p:pic>
        <p:nvPicPr>
          <p:cNvPr id="3" name="Picture 13" descr="93">
            <a:extLst>
              <a:ext uri="{FF2B5EF4-FFF2-40B4-BE49-F238E27FC236}">
                <a16:creationId xmlns:a16="http://schemas.microsoft.com/office/drawing/2014/main" id="{4A0285C1-8011-7AA1-07FA-23913B655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28600"/>
            <a:ext cx="2994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4" name="Picture 14" descr="93a">
            <a:extLst>
              <a:ext uri="{FF2B5EF4-FFF2-40B4-BE49-F238E27FC236}">
                <a16:creationId xmlns:a16="http://schemas.microsoft.com/office/drawing/2014/main" id="{022B39FD-6957-E811-FFC6-864D41EF1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124200"/>
            <a:ext cx="29337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5" name="Text Box 15">
            <a:extLst>
              <a:ext uri="{FF2B5EF4-FFF2-40B4-BE49-F238E27FC236}">
                <a16:creationId xmlns:a16="http://schemas.microsoft.com/office/drawing/2014/main" id="{B4B94DE7-EFC1-445E-285F-9538A0AD4263}"/>
              </a:ext>
            </a:extLst>
          </p:cNvPr>
          <p:cNvSpPr txBox="1">
            <a:spLocks noChangeArrowheads="1"/>
          </p:cNvSpPr>
          <p:nvPr/>
        </p:nvSpPr>
        <p:spPr bwMode="auto">
          <a:xfrm>
            <a:off x="838200" y="6934200"/>
            <a:ext cx="5486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2400">
                <a:latin typeface="Palatino" charset="0"/>
              </a:rPr>
              <a:t>Because of its deep set eyes, </a:t>
            </a:r>
            <a:r>
              <a:rPr lang="en-US" altLang="en-US" sz="2400" b="1">
                <a:latin typeface="Palatino" charset="0"/>
              </a:rPr>
              <a:t>the Chow has limited peripheral vision</a:t>
            </a:r>
            <a:r>
              <a:rPr lang="en-US" altLang="en-US" sz="2400">
                <a:latin typeface="Palatino" charset="0"/>
              </a:rPr>
              <a:t> and            is </a:t>
            </a:r>
            <a:r>
              <a:rPr lang="en-US" altLang="en-US" sz="2400" b="1" i="1">
                <a:latin typeface="Palatino" charset="0"/>
              </a:rPr>
              <a:t>best approached from the front</a:t>
            </a:r>
            <a:r>
              <a:rPr lang="en-US" altLang="en-US" sz="2400">
                <a:latin typeface="Palatino" charset="0"/>
              </a:rPr>
              <a:t>.</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5534"/>
                                        </p:tgtEl>
                                        <p:attrNameLst>
                                          <p:attrName>style.visibility</p:attrName>
                                        </p:attrNameLst>
                                      </p:cBhvr>
                                      <p:to>
                                        <p:strVal val="visible"/>
                                      </p:to>
                                    </p:set>
                                    <p:anim calcmode="lin" valueType="num">
                                      <p:cBhvr additive="base">
                                        <p:cTn id="15" dur="500" fill="hold"/>
                                        <p:tgtEl>
                                          <p:spTgt spid="235534"/>
                                        </p:tgtEl>
                                        <p:attrNameLst>
                                          <p:attrName>ppt_x</p:attrName>
                                        </p:attrNameLst>
                                      </p:cBhvr>
                                      <p:tavLst>
                                        <p:tav tm="0">
                                          <p:val>
                                            <p:strVal val="0-#ppt_w/2"/>
                                          </p:val>
                                        </p:tav>
                                        <p:tav tm="100000">
                                          <p:val>
                                            <p:strVal val="#ppt_x"/>
                                          </p:val>
                                        </p:tav>
                                      </p:tavLst>
                                    </p:anim>
                                    <p:anim calcmode="lin" valueType="num">
                                      <p:cBhvr additive="base">
                                        <p:cTn id="16" dur="500" fill="hold"/>
                                        <p:tgtEl>
                                          <p:spTgt spid="23553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35535"/>
                                        </p:tgtEl>
                                        <p:attrNameLst>
                                          <p:attrName>style.visibility</p:attrName>
                                        </p:attrNameLst>
                                      </p:cBhvr>
                                      <p:to>
                                        <p:strVal val="visible"/>
                                      </p:to>
                                    </p:set>
                                    <p:anim calcmode="lin" valueType="num">
                                      <p:cBhvr additive="base">
                                        <p:cTn id="19" dur="500" fill="hold"/>
                                        <p:tgtEl>
                                          <p:spTgt spid="235535"/>
                                        </p:tgtEl>
                                        <p:attrNameLst>
                                          <p:attrName>ppt_x</p:attrName>
                                        </p:attrNameLst>
                                      </p:cBhvr>
                                      <p:tavLst>
                                        <p:tav tm="0">
                                          <p:val>
                                            <p:strVal val="0-#ppt_w/2"/>
                                          </p:val>
                                        </p:tav>
                                        <p:tav tm="100000">
                                          <p:val>
                                            <p:strVal val="#ppt_x"/>
                                          </p:val>
                                        </p:tav>
                                      </p:tavLst>
                                    </p:anim>
                                    <p:anim calcmode="lin" valueType="num">
                                      <p:cBhvr additive="base">
                                        <p:cTn id="20" dur="500" fill="hold"/>
                                        <p:tgtEl>
                                          <p:spTgt spid="235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235535"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DDB41D-06FE-8770-5A4B-3745ADB9E9C5}"/>
              </a:ext>
            </a:extLst>
          </p:cNvPr>
          <p:cNvSpPr>
            <a:spLocks noGrp="1"/>
          </p:cNvSpPr>
          <p:nvPr>
            <p:ph type="ftr" sz="quarter" idx="11"/>
          </p:nvPr>
        </p:nvSpPr>
        <p:spPr/>
        <p:txBody>
          <a:bodyPr/>
          <a:lstStyle/>
          <a:p>
            <a:pPr>
              <a:defRPr/>
            </a:pPr>
            <a:r>
              <a:rPr lang="en-US" altLang="en-US"/>
              <a:t>Chow Chow Club, Inc.</a:t>
            </a:r>
          </a:p>
        </p:txBody>
      </p:sp>
      <p:sp>
        <p:nvSpPr>
          <p:cNvPr id="240643" name="Slide Number Placeholder 4">
            <a:extLst>
              <a:ext uri="{FF2B5EF4-FFF2-40B4-BE49-F238E27FC236}">
                <a16:creationId xmlns:a16="http://schemas.microsoft.com/office/drawing/2014/main" id="{7132C717-924C-040F-6D26-D8C9253FEC6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256497D-2A71-4E4C-B70F-ECA41452098C}" type="slidenum">
              <a:rPr lang="en-US" altLang="en-US" sz="1400" smtClean="0"/>
              <a:pPr>
                <a:spcBef>
                  <a:spcPct val="0"/>
                </a:spcBef>
                <a:buClrTx/>
                <a:buSzTx/>
                <a:buFontTx/>
                <a:buNone/>
              </a:pPr>
              <a:t>118</a:t>
            </a:fld>
            <a:endParaRPr lang="en-US" altLang="en-US" sz="1400"/>
          </a:p>
        </p:txBody>
      </p:sp>
      <p:sp>
        <p:nvSpPr>
          <p:cNvPr id="240644" name="Rectangle 2">
            <a:extLst>
              <a:ext uri="{FF2B5EF4-FFF2-40B4-BE49-F238E27FC236}">
                <a16:creationId xmlns:a16="http://schemas.microsoft.com/office/drawing/2014/main" id="{1AC03EE5-B869-D29F-FEB9-C170DEA964A4}"/>
              </a:ext>
            </a:extLst>
          </p:cNvPr>
          <p:cNvSpPr>
            <a:spLocks noGrp="1" noChangeArrowheads="1"/>
          </p:cNvSpPr>
          <p:nvPr>
            <p:ph type="title"/>
          </p:nvPr>
        </p:nvSpPr>
        <p:spPr/>
        <p:txBody>
          <a:bodyPr/>
          <a:lstStyle/>
          <a:p>
            <a:pPr eaLnBrk="1" hangingPunct="1"/>
            <a:r>
              <a:rPr lang="en-US" altLang="en-US"/>
              <a:t>SUMMARY</a:t>
            </a:r>
          </a:p>
        </p:txBody>
      </p:sp>
      <p:pic>
        <p:nvPicPr>
          <p:cNvPr id="240645" name="Picture 3" descr="ccci logo sld 1">
            <a:extLst>
              <a:ext uri="{FF2B5EF4-FFF2-40B4-BE49-F238E27FC236}">
                <a16:creationId xmlns:a16="http://schemas.microsoft.com/office/drawing/2014/main" id="{DDC637AC-BADE-C401-E763-59B7F8732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E8AC1FC-2439-2897-4E69-14EA61E940E9}"/>
              </a:ext>
            </a:extLst>
          </p:cNvPr>
          <p:cNvSpPr>
            <a:spLocks noGrp="1"/>
          </p:cNvSpPr>
          <p:nvPr>
            <p:ph type="ftr" sz="quarter" idx="11"/>
          </p:nvPr>
        </p:nvSpPr>
        <p:spPr/>
        <p:txBody>
          <a:bodyPr/>
          <a:lstStyle/>
          <a:p>
            <a:pPr>
              <a:defRPr/>
            </a:pPr>
            <a:r>
              <a:rPr lang="en-US" altLang="en-US"/>
              <a:t>Chow Chow Club, Inc.</a:t>
            </a:r>
          </a:p>
        </p:txBody>
      </p:sp>
      <p:sp>
        <p:nvSpPr>
          <p:cNvPr id="242691" name="Slide Number Placeholder 5">
            <a:extLst>
              <a:ext uri="{FF2B5EF4-FFF2-40B4-BE49-F238E27FC236}">
                <a16:creationId xmlns:a16="http://schemas.microsoft.com/office/drawing/2014/main" id="{CE132B03-A019-912F-F3DE-297E1A44580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5D95DA5-BC8F-4F20-8D7A-3580189D0E9E}" type="slidenum">
              <a:rPr lang="en-US" altLang="en-US" sz="1400" smtClean="0"/>
              <a:pPr>
                <a:spcBef>
                  <a:spcPct val="0"/>
                </a:spcBef>
                <a:buClrTx/>
                <a:buSzTx/>
                <a:buFontTx/>
                <a:buNone/>
              </a:pPr>
              <a:t>119</a:t>
            </a:fld>
            <a:endParaRPr lang="en-US" altLang="en-US" sz="1400"/>
          </a:p>
        </p:txBody>
      </p:sp>
      <p:sp>
        <p:nvSpPr>
          <p:cNvPr id="242692" name="Rectangle 2">
            <a:extLst>
              <a:ext uri="{FF2B5EF4-FFF2-40B4-BE49-F238E27FC236}">
                <a16:creationId xmlns:a16="http://schemas.microsoft.com/office/drawing/2014/main" id="{5F9E9749-2503-D31D-CED7-64D3F7608DF0}"/>
              </a:ext>
            </a:extLst>
          </p:cNvPr>
          <p:cNvSpPr>
            <a:spLocks noGrp="1" noChangeArrowheads="1"/>
          </p:cNvSpPr>
          <p:nvPr>
            <p:ph type="body" idx="1"/>
          </p:nvPr>
        </p:nvSpPr>
        <p:spPr/>
        <p:txBody>
          <a:bodyPr/>
          <a:lstStyle/>
          <a:p>
            <a:pPr eaLnBrk="1" hangingPunct="1"/>
            <a:r>
              <a:rPr lang="en-US" altLang="en-US" sz="2800"/>
              <a:t>Faults shall be penalized in proportion to their deviation from the standard.</a:t>
            </a:r>
          </a:p>
          <a:p>
            <a:pPr eaLnBrk="1" hangingPunct="1"/>
            <a:r>
              <a:rPr lang="en-US" altLang="en-US" sz="2800"/>
              <a:t>The overall picture is of primary consideration.</a:t>
            </a:r>
          </a:p>
          <a:p>
            <a:pPr eaLnBrk="1" hangingPunct="1"/>
            <a:r>
              <a:rPr lang="en-US" altLang="en-US" sz="2800" b="1" u="sng"/>
              <a:t>Exaggeration of any characteristic at the expense of balance or soundness shall be severely penalized.</a:t>
            </a:r>
          </a:p>
          <a:p>
            <a:pPr eaLnBrk="1" hangingPunct="1">
              <a:buFont typeface="Wingdings" panose="05000000000000000000" pitchFamily="2" charset="2"/>
              <a:buNone/>
            </a:pPr>
            <a:endParaRPr lang="en-US" altLang="en-US" sz="2800"/>
          </a:p>
        </p:txBody>
      </p:sp>
      <p:sp>
        <p:nvSpPr>
          <p:cNvPr id="242693" name="Text Box 3">
            <a:extLst>
              <a:ext uri="{FF2B5EF4-FFF2-40B4-BE49-F238E27FC236}">
                <a16:creationId xmlns:a16="http://schemas.microsoft.com/office/drawing/2014/main" id="{8FFFE6D6-EFC3-37D7-8A4E-AC7E0AD83676}"/>
              </a:ext>
            </a:extLst>
          </p:cNvPr>
          <p:cNvSpPr txBox="1">
            <a:spLocks noChangeArrowheads="1"/>
          </p:cNvSpPr>
          <p:nvPr/>
        </p:nvSpPr>
        <p:spPr bwMode="auto">
          <a:xfrm>
            <a:off x="1295400" y="1676400"/>
            <a:ext cx="533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2800" b="1"/>
              <a:t>JUDGING THE CHOW CHOW</a:t>
            </a:r>
          </a:p>
        </p:txBody>
      </p:sp>
    </p:spTree>
  </p:cSld>
  <p:clrMapOvr>
    <a:masterClrMapping/>
  </p:clrMapOvr>
  <p:transition advTm="5000"/>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50072BF5-ADA7-1C5B-283E-B5CA7CA30DA1}"/>
              </a:ext>
            </a:extLst>
          </p:cNvPr>
          <p:cNvSpPr>
            <a:spLocks noGrp="1"/>
          </p:cNvSpPr>
          <p:nvPr>
            <p:ph type="ftr" sz="quarter" idx="11"/>
          </p:nvPr>
        </p:nvSpPr>
        <p:spPr/>
        <p:txBody>
          <a:bodyPr/>
          <a:lstStyle/>
          <a:p>
            <a:pPr>
              <a:defRPr/>
            </a:pPr>
            <a:r>
              <a:rPr lang="en-US" altLang="en-US"/>
              <a:t>Chow Chow Club, Inc.</a:t>
            </a:r>
          </a:p>
        </p:txBody>
      </p:sp>
      <p:sp>
        <p:nvSpPr>
          <p:cNvPr id="27651" name="Slide Number Placeholder 6">
            <a:extLst>
              <a:ext uri="{FF2B5EF4-FFF2-40B4-BE49-F238E27FC236}">
                <a16:creationId xmlns:a16="http://schemas.microsoft.com/office/drawing/2014/main" id="{1004930A-ABEC-2974-2EA8-7D48E108854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C0590A6-01E3-49E7-AF4E-24F1031CF952}" type="slidenum">
              <a:rPr lang="en-US" altLang="en-US" sz="1400" smtClean="0"/>
              <a:pPr>
                <a:spcBef>
                  <a:spcPct val="0"/>
                </a:spcBef>
                <a:buClrTx/>
                <a:buSzTx/>
                <a:buFontTx/>
                <a:buNone/>
              </a:pPr>
              <a:t>12</a:t>
            </a:fld>
            <a:endParaRPr lang="en-US" altLang="en-US" sz="1400"/>
          </a:p>
        </p:txBody>
      </p:sp>
      <p:sp>
        <p:nvSpPr>
          <p:cNvPr id="27652" name="Rectangle 2">
            <a:extLst>
              <a:ext uri="{FF2B5EF4-FFF2-40B4-BE49-F238E27FC236}">
                <a16:creationId xmlns:a16="http://schemas.microsoft.com/office/drawing/2014/main" id="{BD42976D-91D2-FB1B-F750-10BEA7F7946E}"/>
              </a:ext>
            </a:extLst>
          </p:cNvPr>
          <p:cNvSpPr>
            <a:spLocks noGrp="1" noChangeArrowheads="1"/>
          </p:cNvSpPr>
          <p:nvPr>
            <p:ph type="body" sz="half" idx="2"/>
          </p:nvPr>
        </p:nvSpPr>
        <p:spPr>
          <a:xfrm>
            <a:off x="422275" y="6005513"/>
            <a:ext cx="6107113" cy="2624137"/>
          </a:xfrm>
        </p:spPr>
        <p:txBody>
          <a:bodyPr/>
          <a:lstStyle/>
          <a:p>
            <a:pPr eaLnBrk="1" hangingPunct="1"/>
            <a:r>
              <a:rPr lang="en-US" altLang="en-US" sz="2400">
                <a:solidFill>
                  <a:srgbClr val="000000"/>
                </a:solidFill>
                <a:latin typeface="Palatino" charset="0"/>
                <a:cs typeface="Times New Roman" panose="02020603050405020304" pitchFamily="18" charset="0"/>
              </a:rPr>
              <a:t>Clothed in a smooth or an off standing rough double coat,</a:t>
            </a:r>
          </a:p>
          <a:p>
            <a:pPr eaLnBrk="1" hangingPunct="1"/>
            <a:r>
              <a:rPr lang="en-US" altLang="en-US" sz="2400">
                <a:solidFill>
                  <a:srgbClr val="000000"/>
                </a:solidFill>
                <a:latin typeface="Palatino" charset="0"/>
                <a:cs typeface="Times New Roman" panose="02020603050405020304" pitchFamily="18" charset="0"/>
              </a:rPr>
              <a:t>the Chow is a masterpiece of beauty, </a:t>
            </a:r>
          </a:p>
          <a:p>
            <a:pPr eaLnBrk="1" hangingPunct="1"/>
            <a:r>
              <a:rPr lang="en-US" altLang="en-US" sz="2400">
                <a:solidFill>
                  <a:srgbClr val="000000"/>
                </a:solidFill>
                <a:latin typeface="Palatino" charset="0"/>
                <a:cs typeface="Times New Roman" panose="02020603050405020304" pitchFamily="18" charset="0"/>
              </a:rPr>
              <a:t>dignity and naturalness, </a:t>
            </a:r>
            <a:endParaRPr lang="en-US" altLang="en-US" sz="2800">
              <a:solidFill>
                <a:srgbClr val="000000"/>
              </a:solidFill>
              <a:latin typeface="Palatino" charset="0"/>
              <a:cs typeface="Times New Roman" panose="02020603050405020304" pitchFamily="18" charset="0"/>
            </a:endParaRPr>
          </a:p>
          <a:p>
            <a:pPr eaLnBrk="1" hangingPunct="1"/>
            <a:r>
              <a:rPr lang="en-US" altLang="en-US" sz="2400">
                <a:solidFill>
                  <a:srgbClr val="000000"/>
                </a:solidFill>
                <a:latin typeface="Palatino" charset="0"/>
                <a:cs typeface="Tahoma" panose="020B0604030504040204" pitchFamily="34" charset="0"/>
              </a:rPr>
              <a:t>unique in his blue-black tongue, scowling expression and stilted gait.</a:t>
            </a:r>
            <a:r>
              <a:rPr lang="en-US" altLang="en-US" sz="2800">
                <a:solidFill>
                  <a:srgbClr val="000000"/>
                </a:solidFill>
                <a:cs typeface="Tahoma" panose="020B0604030504040204" pitchFamily="34" charset="0"/>
              </a:rPr>
              <a:t> </a:t>
            </a:r>
            <a:r>
              <a:rPr lang="en-US" altLang="en-US" sz="2800">
                <a:solidFill>
                  <a:srgbClr val="000000"/>
                </a:solidFill>
                <a:cs typeface="Times New Roman" panose="02020603050405020304" pitchFamily="18" charset="0"/>
              </a:rPr>
              <a:t> </a:t>
            </a:r>
          </a:p>
          <a:p>
            <a:pPr eaLnBrk="1" hangingPunct="1">
              <a:buFont typeface="Wingdings" panose="05000000000000000000" pitchFamily="2" charset="2"/>
              <a:buNone/>
            </a:pPr>
            <a:endParaRPr lang="en-US" altLang="en-US" sz="2800">
              <a:solidFill>
                <a:srgbClr val="000000"/>
              </a:solidFill>
              <a:cs typeface="Times New Roman" panose="02020603050405020304" pitchFamily="18" charset="0"/>
            </a:endParaRPr>
          </a:p>
        </p:txBody>
      </p:sp>
      <p:pic>
        <p:nvPicPr>
          <p:cNvPr id="27653" name="Picture 3" descr="CCCI Judges Guide-79">
            <a:extLst>
              <a:ext uri="{FF2B5EF4-FFF2-40B4-BE49-F238E27FC236}">
                <a16:creationId xmlns:a16="http://schemas.microsoft.com/office/drawing/2014/main" id="{4E997069-C7AC-EF34-30A8-339436286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203575"/>
            <a:ext cx="290671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
            <a:extLst>
              <a:ext uri="{FF2B5EF4-FFF2-40B4-BE49-F238E27FC236}">
                <a16:creationId xmlns:a16="http://schemas.microsoft.com/office/drawing/2014/main" id="{F356CA99-EB80-0936-1D61-E4554A0F35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4388" y="488950"/>
            <a:ext cx="3175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72978AF-D065-A9C7-C59E-78619D76ED45}"/>
              </a:ext>
            </a:extLst>
          </p:cNvPr>
          <p:cNvSpPr>
            <a:spLocks noGrp="1"/>
          </p:cNvSpPr>
          <p:nvPr>
            <p:ph type="ftr" sz="quarter" idx="11"/>
          </p:nvPr>
        </p:nvSpPr>
        <p:spPr/>
        <p:txBody>
          <a:bodyPr/>
          <a:lstStyle/>
          <a:p>
            <a:pPr>
              <a:defRPr/>
            </a:pPr>
            <a:r>
              <a:rPr lang="en-US" altLang="en-US"/>
              <a:t>Chow Chow Club, Inc.</a:t>
            </a:r>
          </a:p>
        </p:txBody>
      </p:sp>
      <p:sp>
        <p:nvSpPr>
          <p:cNvPr id="244739" name="Slide Number Placeholder 5">
            <a:extLst>
              <a:ext uri="{FF2B5EF4-FFF2-40B4-BE49-F238E27FC236}">
                <a16:creationId xmlns:a16="http://schemas.microsoft.com/office/drawing/2014/main" id="{C13F8ED7-36EA-2DBD-C080-0A7A4CE414F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DB14A51-FC06-4DB8-947E-5C33AEE7A29C}" type="slidenum">
              <a:rPr lang="en-US" altLang="en-US" sz="1400" smtClean="0"/>
              <a:pPr>
                <a:spcBef>
                  <a:spcPct val="0"/>
                </a:spcBef>
                <a:buClrTx/>
                <a:buSzTx/>
                <a:buFontTx/>
                <a:buNone/>
              </a:pPr>
              <a:t>120</a:t>
            </a:fld>
            <a:endParaRPr lang="en-US" altLang="en-US" sz="1400"/>
          </a:p>
        </p:txBody>
      </p:sp>
      <p:sp>
        <p:nvSpPr>
          <p:cNvPr id="244740" name="Rectangle 2">
            <a:extLst>
              <a:ext uri="{FF2B5EF4-FFF2-40B4-BE49-F238E27FC236}">
                <a16:creationId xmlns:a16="http://schemas.microsoft.com/office/drawing/2014/main" id="{CCF8C04C-BA52-C914-B651-3136E7FFAC8A}"/>
              </a:ext>
            </a:extLst>
          </p:cNvPr>
          <p:cNvSpPr>
            <a:spLocks noGrp="1" noChangeArrowheads="1"/>
          </p:cNvSpPr>
          <p:nvPr>
            <p:ph type="title"/>
          </p:nvPr>
        </p:nvSpPr>
        <p:spPr/>
        <p:txBody>
          <a:bodyPr/>
          <a:lstStyle/>
          <a:p>
            <a:pPr eaLnBrk="1" hangingPunct="1"/>
            <a:r>
              <a:rPr lang="en-US" altLang="en-US"/>
              <a:t>TYPE		</a:t>
            </a:r>
          </a:p>
        </p:txBody>
      </p:sp>
      <p:sp>
        <p:nvSpPr>
          <p:cNvPr id="244741" name="Rectangle 3">
            <a:extLst>
              <a:ext uri="{FF2B5EF4-FFF2-40B4-BE49-F238E27FC236}">
                <a16:creationId xmlns:a16="http://schemas.microsoft.com/office/drawing/2014/main" id="{406AD723-5B50-B70B-4B9D-2077F6B64BF9}"/>
              </a:ext>
            </a:extLst>
          </p:cNvPr>
          <p:cNvSpPr>
            <a:spLocks noGrp="1" noChangeArrowheads="1"/>
          </p:cNvSpPr>
          <p:nvPr>
            <p:ph type="body" idx="1"/>
          </p:nvPr>
        </p:nvSpPr>
        <p:spPr/>
        <p:txBody>
          <a:bodyPr/>
          <a:lstStyle/>
          <a:p>
            <a:pPr eaLnBrk="1" hangingPunct="1">
              <a:lnSpc>
                <a:spcPct val="90000"/>
              </a:lnSpc>
            </a:pPr>
            <a:endParaRPr lang="en-US" altLang="en-US" sz="2800"/>
          </a:p>
          <a:p>
            <a:pPr eaLnBrk="1" hangingPunct="1">
              <a:lnSpc>
                <a:spcPct val="90000"/>
              </a:lnSpc>
            </a:pPr>
            <a:r>
              <a:rPr lang="en-US" altLang="en-US" sz="2800"/>
              <a:t>Should include;</a:t>
            </a:r>
          </a:p>
          <a:p>
            <a:pPr eaLnBrk="1" hangingPunct="1">
              <a:lnSpc>
                <a:spcPct val="90000"/>
              </a:lnSpc>
            </a:pPr>
            <a:r>
              <a:rPr lang="en-US" altLang="en-US" sz="2800"/>
              <a:t>General appearance</a:t>
            </a:r>
          </a:p>
          <a:p>
            <a:pPr eaLnBrk="1" hangingPunct="1">
              <a:lnSpc>
                <a:spcPct val="90000"/>
              </a:lnSpc>
            </a:pPr>
            <a:r>
              <a:rPr lang="en-US" altLang="en-US" sz="2800"/>
              <a:t>Temperament</a:t>
            </a:r>
          </a:p>
          <a:p>
            <a:pPr eaLnBrk="1" hangingPunct="1">
              <a:lnSpc>
                <a:spcPct val="90000"/>
              </a:lnSpc>
            </a:pPr>
            <a:r>
              <a:rPr lang="en-US" altLang="en-US" sz="2800"/>
              <a:t>The Harmony of all parts</a:t>
            </a:r>
          </a:p>
          <a:p>
            <a:pPr eaLnBrk="1" hangingPunct="1">
              <a:lnSpc>
                <a:spcPct val="90000"/>
              </a:lnSpc>
            </a:pPr>
            <a:r>
              <a:rPr lang="en-US" altLang="en-US" sz="2800"/>
              <a:t>Soundness, especially as seen as the dog is in motion.</a:t>
            </a:r>
          </a:p>
          <a:p>
            <a:pPr eaLnBrk="1" hangingPunct="1">
              <a:lnSpc>
                <a:spcPct val="90000"/>
              </a:lnSpc>
              <a:buFont typeface="Wingdings" panose="05000000000000000000" pitchFamily="2" charset="2"/>
              <a:buNone/>
            </a:pPr>
            <a:endParaRPr lang="en-US" altLang="en-US" sz="2800"/>
          </a:p>
          <a:p>
            <a:pPr eaLnBrk="1" hangingPunct="1">
              <a:lnSpc>
                <a:spcPct val="90000"/>
              </a:lnSpc>
            </a:pPr>
            <a:r>
              <a:rPr lang="en-US" altLang="en-US" sz="2800"/>
              <a:t>There should be proper emphasis on movement which is the final test of the Chow’s conformation, balance and soundness.</a:t>
            </a:r>
          </a:p>
        </p:txBody>
      </p:sp>
    </p:spTree>
  </p:cSld>
  <p:clrMapOvr>
    <a:masterClrMapping/>
  </p:clrMapOvr>
  <p:transition advTm="5000"/>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92DB40-2156-E354-8585-5E83C14D4770}"/>
              </a:ext>
            </a:extLst>
          </p:cNvPr>
          <p:cNvSpPr>
            <a:spLocks noGrp="1"/>
          </p:cNvSpPr>
          <p:nvPr>
            <p:ph type="ftr" sz="quarter" idx="11"/>
          </p:nvPr>
        </p:nvSpPr>
        <p:spPr/>
        <p:txBody>
          <a:bodyPr/>
          <a:lstStyle/>
          <a:p>
            <a:pPr>
              <a:defRPr/>
            </a:pPr>
            <a:r>
              <a:rPr lang="en-US" altLang="en-US"/>
              <a:t>Chow Chow Club, Inc.</a:t>
            </a:r>
          </a:p>
        </p:txBody>
      </p:sp>
      <p:sp>
        <p:nvSpPr>
          <p:cNvPr id="246787" name="Slide Number Placeholder 5">
            <a:extLst>
              <a:ext uri="{FF2B5EF4-FFF2-40B4-BE49-F238E27FC236}">
                <a16:creationId xmlns:a16="http://schemas.microsoft.com/office/drawing/2014/main" id="{7DD1B4EF-F6CA-D642-E4AA-530012C63DD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2B84C10-4BDD-40F8-AC50-9CB666B2AA10}" type="slidenum">
              <a:rPr lang="en-US" altLang="en-US" sz="1400" smtClean="0"/>
              <a:pPr>
                <a:spcBef>
                  <a:spcPct val="0"/>
                </a:spcBef>
                <a:buClrTx/>
                <a:buSzTx/>
                <a:buFontTx/>
                <a:buNone/>
              </a:pPr>
              <a:t>121</a:t>
            </a:fld>
            <a:endParaRPr lang="en-US" altLang="en-US" sz="1400"/>
          </a:p>
        </p:txBody>
      </p:sp>
      <p:sp>
        <p:nvSpPr>
          <p:cNvPr id="246788" name="Rectangle 2">
            <a:extLst>
              <a:ext uri="{FF2B5EF4-FFF2-40B4-BE49-F238E27FC236}">
                <a16:creationId xmlns:a16="http://schemas.microsoft.com/office/drawing/2014/main" id="{064A962D-2B04-2303-C66F-3DA729A70641}"/>
              </a:ext>
            </a:extLst>
          </p:cNvPr>
          <p:cNvSpPr>
            <a:spLocks noGrp="1" noChangeArrowheads="1"/>
          </p:cNvSpPr>
          <p:nvPr>
            <p:ph type="title"/>
          </p:nvPr>
        </p:nvSpPr>
        <p:spPr/>
        <p:txBody>
          <a:bodyPr/>
          <a:lstStyle/>
          <a:p>
            <a:pPr eaLnBrk="1" hangingPunct="1"/>
            <a:r>
              <a:rPr lang="en-US" altLang="en-US"/>
              <a:t>DQ’s</a:t>
            </a:r>
          </a:p>
        </p:txBody>
      </p:sp>
      <p:sp>
        <p:nvSpPr>
          <p:cNvPr id="246789" name="Rectangle 3">
            <a:extLst>
              <a:ext uri="{FF2B5EF4-FFF2-40B4-BE49-F238E27FC236}">
                <a16:creationId xmlns:a16="http://schemas.microsoft.com/office/drawing/2014/main" id="{78840D98-82CE-7387-E71E-273BC9A6C03F}"/>
              </a:ext>
            </a:extLst>
          </p:cNvPr>
          <p:cNvSpPr>
            <a:spLocks noGrp="1" noChangeArrowheads="1"/>
          </p:cNvSpPr>
          <p:nvPr>
            <p:ph type="body" idx="1"/>
          </p:nvPr>
        </p:nvSpPr>
        <p:spPr>
          <a:xfrm>
            <a:off x="266700" y="2652713"/>
            <a:ext cx="6575425" cy="5026025"/>
          </a:xfrm>
        </p:spPr>
        <p:txBody>
          <a:bodyPr/>
          <a:lstStyle/>
          <a:p>
            <a:pPr>
              <a:spcBef>
                <a:spcPct val="50000"/>
              </a:spcBef>
              <a:buClrTx/>
              <a:buSzTx/>
            </a:pPr>
            <a:r>
              <a:rPr lang="en-US" altLang="en-US" sz="2800"/>
              <a:t>Nose spotted or distinctly other color than black, except in blue chows which may have solid blue or slate noses and cream chows which may have a nose with a range of color.</a:t>
            </a:r>
          </a:p>
          <a:p>
            <a:pPr eaLnBrk="1" hangingPunct="1">
              <a:lnSpc>
                <a:spcPct val="80000"/>
              </a:lnSpc>
              <a:buFont typeface="Wingdings" panose="05000000000000000000" pitchFamily="2" charset="2"/>
              <a:buNone/>
            </a:pPr>
            <a:endParaRPr lang="en-US" altLang="en-US" sz="2800"/>
          </a:p>
          <a:p>
            <a:pPr eaLnBrk="1" hangingPunct="1">
              <a:lnSpc>
                <a:spcPct val="80000"/>
              </a:lnSpc>
            </a:pPr>
            <a:r>
              <a:rPr lang="en-US" altLang="en-US" sz="2800"/>
              <a:t>The top surface or edges of the tongue red or pink or with one or more spots of red or pink. </a:t>
            </a:r>
          </a:p>
          <a:p>
            <a:pPr eaLnBrk="1" hangingPunct="1">
              <a:lnSpc>
                <a:spcPct val="80000"/>
              </a:lnSpc>
            </a:pPr>
            <a:endParaRPr lang="en-US" altLang="en-US" sz="2800"/>
          </a:p>
          <a:p>
            <a:pPr eaLnBrk="1" hangingPunct="1">
              <a:lnSpc>
                <a:spcPct val="80000"/>
              </a:lnSpc>
            </a:pPr>
            <a:r>
              <a:rPr lang="en-US" altLang="en-US" sz="2800"/>
              <a:t>Drop ear or ears. A drop ear is one which breaks at any point from its base to its tip or which is not carried stiffly erect but lies parallel to the top of the skull. </a:t>
            </a:r>
          </a:p>
          <a:p>
            <a:pPr eaLnBrk="1" hangingPunct="1">
              <a:lnSpc>
                <a:spcPct val="80000"/>
              </a:lnSpc>
            </a:pPr>
            <a:endParaRPr lang="en-US" altLang="en-US" sz="2800"/>
          </a:p>
        </p:txBody>
      </p:sp>
      <p:pic>
        <p:nvPicPr>
          <p:cNvPr id="246790" name="Picture 4" descr="chow w bag on head">
            <a:extLst>
              <a:ext uri="{FF2B5EF4-FFF2-40B4-BE49-F238E27FC236}">
                <a16:creationId xmlns:a16="http://schemas.microsoft.com/office/drawing/2014/main" id="{54C51C22-8260-71EC-BE7A-8D55CAF7C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13" y="0"/>
            <a:ext cx="330358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1CEFE6F-0BE7-8BD2-ED96-9553557A4045}"/>
              </a:ext>
            </a:extLst>
          </p:cNvPr>
          <p:cNvSpPr>
            <a:spLocks noGrp="1"/>
          </p:cNvSpPr>
          <p:nvPr>
            <p:ph type="ftr" sz="quarter" idx="11"/>
          </p:nvPr>
        </p:nvSpPr>
        <p:spPr/>
        <p:txBody>
          <a:bodyPr/>
          <a:lstStyle/>
          <a:p>
            <a:pPr>
              <a:defRPr/>
            </a:pPr>
            <a:r>
              <a:rPr lang="en-US" altLang="en-US"/>
              <a:t>Chow Chow Club, Inc.</a:t>
            </a:r>
          </a:p>
        </p:txBody>
      </p:sp>
      <p:sp>
        <p:nvSpPr>
          <p:cNvPr id="248835" name="Slide Number Placeholder 5">
            <a:extLst>
              <a:ext uri="{FF2B5EF4-FFF2-40B4-BE49-F238E27FC236}">
                <a16:creationId xmlns:a16="http://schemas.microsoft.com/office/drawing/2014/main" id="{E4D7F62F-12A0-4BCB-B4FC-71B71E0481A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D59EBFF-4428-4548-B4FE-72E1EA927C75}" type="slidenum">
              <a:rPr lang="en-US" altLang="en-US" sz="1400" smtClean="0"/>
              <a:pPr>
                <a:spcBef>
                  <a:spcPct val="0"/>
                </a:spcBef>
                <a:buClrTx/>
                <a:buSzTx/>
                <a:buFontTx/>
                <a:buNone/>
              </a:pPr>
              <a:t>122</a:t>
            </a:fld>
            <a:endParaRPr lang="en-US" altLang="en-US" sz="1400"/>
          </a:p>
        </p:txBody>
      </p:sp>
      <p:sp>
        <p:nvSpPr>
          <p:cNvPr id="248836" name="Rectangle 2">
            <a:extLst>
              <a:ext uri="{FF2B5EF4-FFF2-40B4-BE49-F238E27FC236}">
                <a16:creationId xmlns:a16="http://schemas.microsoft.com/office/drawing/2014/main" id="{A1D2C75F-9AEE-E3FB-EC4F-EE5FB6E2055B}"/>
              </a:ext>
            </a:extLst>
          </p:cNvPr>
          <p:cNvSpPr>
            <a:spLocks noGrp="1" noChangeArrowheads="1"/>
          </p:cNvSpPr>
          <p:nvPr>
            <p:ph type="title"/>
          </p:nvPr>
        </p:nvSpPr>
        <p:spPr/>
        <p:txBody>
          <a:bodyPr/>
          <a:lstStyle/>
          <a:p>
            <a:pPr eaLnBrk="1" hangingPunct="1"/>
            <a:r>
              <a:rPr lang="en-US" altLang="en-US"/>
              <a:t>Serious Faults</a:t>
            </a:r>
          </a:p>
        </p:txBody>
      </p:sp>
      <p:sp>
        <p:nvSpPr>
          <p:cNvPr id="248837" name="Rectangle 3">
            <a:extLst>
              <a:ext uri="{FF2B5EF4-FFF2-40B4-BE49-F238E27FC236}">
                <a16:creationId xmlns:a16="http://schemas.microsoft.com/office/drawing/2014/main" id="{C88F8617-E2A5-C033-A5AE-9500EB78A480}"/>
              </a:ext>
            </a:extLst>
          </p:cNvPr>
          <p:cNvSpPr>
            <a:spLocks noGrp="1" noChangeArrowheads="1"/>
          </p:cNvSpPr>
          <p:nvPr>
            <p:ph type="body" idx="1"/>
          </p:nvPr>
        </p:nvSpPr>
        <p:spPr/>
        <p:txBody>
          <a:bodyPr/>
          <a:lstStyle/>
          <a:p>
            <a:pPr eaLnBrk="1" hangingPunct="1"/>
            <a:r>
              <a:rPr lang="en-US" altLang="en-US"/>
              <a:t>Profile other than square</a:t>
            </a:r>
          </a:p>
          <a:p>
            <a:pPr eaLnBrk="1" hangingPunct="1"/>
            <a:r>
              <a:rPr lang="en-US" altLang="en-US"/>
              <a:t>Entropion or ectropion</a:t>
            </a:r>
          </a:p>
          <a:p>
            <a:pPr eaLnBrk="1" hangingPunct="1"/>
            <a:r>
              <a:rPr lang="en-US" altLang="en-US"/>
              <a:t>Pupils wholly or partially obscured by loose skin</a:t>
            </a:r>
          </a:p>
          <a:p>
            <a:pPr eaLnBrk="1" hangingPunct="1"/>
            <a:r>
              <a:rPr lang="en-US" altLang="en-US"/>
              <a:t>Labored or abdominal breathing (not to include normal panting)</a:t>
            </a:r>
          </a:p>
          <a:p>
            <a:pPr eaLnBrk="1" hangingPunct="1"/>
            <a:r>
              <a:rPr lang="en-US" altLang="en-US"/>
              <a:t>Narrow or slab-sided chest</a:t>
            </a:r>
          </a:p>
          <a:p>
            <a:pPr eaLnBrk="1" hangingPunct="1"/>
            <a:r>
              <a:rPr lang="en-US" altLang="en-US"/>
              <a:t>Unsound stifle or hock joints</a:t>
            </a:r>
          </a:p>
        </p:txBody>
      </p:sp>
    </p:spTree>
  </p:cSld>
  <p:clrMapOvr>
    <a:masterClrMapping/>
  </p:clrMapOvr>
  <p:transition advTm="5000"/>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9ACCC5-DBFC-4D1A-E5A4-7B1364A6AFE6}"/>
              </a:ext>
            </a:extLst>
          </p:cNvPr>
          <p:cNvSpPr>
            <a:spLocks noGrp="1"/>
          </p:cNvSpPr>
          <p:nvPr>
            <p:ph type="ftr" sz="quarter" idx="11"/>
          </p:nvPr>
        </p:nvSpPr>
        <p:spPr/>
        <p:txBody>
          <a:bodyPr/>
          <a:lstStyle/>
          <a:p>
            <a:pPr>
              <a:defRPr/>
            </a:pPr>
            <a:r>
              <a:rPr lang="en-US" altLang="en-US"/>
              <a:t>Chow Chow Club, Inc.</a:t>
            </a:r>
          </a:p>
        </p:txBody>
      </p:sp>
      <p:sp>
        <p:nvSpPr>
          <p:cNvPr id="250883" name="Slide Number Placeholder 4">
            <a:extLst>
              <a:ext uri="{FF2B5EF4-FFF2-40B4-BE49-F238E27FC236}">
                <a16:creationId xmlns:a16="http://schemas.microsoft.com/office/drawing/2014/main" id="{68B48BE9-4919-F783-B3F2-BA25E022470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5D9A69F-E3AD-4FD8-9449-B6EB35E05E36}" type="slidenum">
              <a:rPr lang="en-US" altLang="en-US" sz="1400" smtClean="0"/>
              <a:pPr>
                <a:spcBef>
                  <a:spcPct val="0"/>
                </a:spcBef>
                <a:buClrTx/>
                <a:buSzTx/>
                <a:buFontTx/>
                <a:buNone/>
              </a:pPr>
              <a:t>123</a:t>
            </a:fld>
            <a:endParaRPr lang="en-US" altLang="en-US" sz="1400"/>
          </a:p>
        </p:txBody>
      </p:sp>
      <p:sp>
        <p:nvSpPr>
          <p:cNvPr id="250884" name="Rectangle 2">
            <a:extLst>
              <a:ext uri="{FF2B5EF4-FFF2-40B4-BE49-F238E27FC236}">
                <a16:creationId xmlns:a16="http://schemas.microsoft.com/office/drawing/2014/main" id="{0CA3C0AA-B04F-7820-FB9B-08D1056AEBF5}"/>
              </a:ext>
            </a:extLst>
          </p:cNvPr>
          <p:cNvSpPr>
            <a:spLocks noGrp="1" noChangeArrowheads="1"/>
          </p:cNvSpPr>
          <p:nvPr>
            <p:ph type="title"/>
          </p:nvPr>
        </p:nvSpPr>
        <p:spPr/>
        <p:txBody>
          <a:bodyPr/>
          <a:lstStyle/>
          <a:p>
            <a:pPr eaLnBrk="1" hangingPunct="1"/>
            <a:r>
              <a:rPr lang="en-US" altLang="en-US"/>
              <a:t>APPENDICES</a:t>
            </a:r>
          </a:p>
        </p:txBody>
      </p:sp>
      <p:pic>
        <p:nvPicPr>
          <p:cNvPr id="250885" name="Picture 3" descr="ccci logo sld 1">
            <a:extLst>
              <a:ext uri="{FF2B5EF4-FFF2-40B4-BE49-F238E27FC236}">
                <a16:creationId xmlns:a16="http://schemas.microsoft.com/office/drawing/2014/main" id="{90B0D69C-700D-28A5-B253-44CF5FD61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1A4D822-355E-AA73-12A5-4669705089DD}"/>
              </a:ext>
            </a:extLst>
          </p:cNvPr>
          <p:cNvSpPr>
            <a:spLocks noGrp="1"/>
          </p:cNvSpPr>
          <p:nvPr>
            <p:ph type="ftr" sz="quarter" idx="11"/>
          </p:nvPr>
        </p:nvSpPr>
        <p:spPr/>
        <p:txBody>
          <a:bodyPr/>
          <a:lstStyle/>
          <a:p>
            <a:pPr>
              <a:defRPr/>
            </a:pPr>
            <a:r>
              <a:rPr lang="en-US" altLang="en-US"/>
              <a:t>Chow Chow Club, Inc.</a:t>
            </a:r>
          </a:p>
        </p:txBody>
      </p:sp>
      <p:sp>
        <p:nvSpPr>
          <p:cNvPr id="252931" name="Slide Number Placeholder 5">
            <a:extLst>
              <a:ext uri="{FF2B5EF4-FFF2-40B4-BE49-F238E27FC236}">
                <a16:creationId xmlns:a16="http://schemas.microsoft.com/office/drawing/2014/main" id="{4E66E092-7FF3-21D3-0ECD-E28BA37FE65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373CB72-9AC3-407C-AAC6-98BAC9F7606E}" type="slidenum">
              <a:rPr lang="en-US" altLang="en-US" sz="1400" smtClean="0"/>
              <a:pPr>
                <a:spcBef>
                  <a:spcPct val="0"/>
                </a:spcBef>
                <a:buClrTx/>
                <a:buSzTx/>
                <a:buFontTx/>
                <a:buNone/>
              </a:pPr>
              <a:t>124</a:t>
            </a:fld>
            <a:endParaRPr lang="en-US" altLang="en-US" sz="1400"/>
          </a:p>
        </p:txBody>
      </p:sp>
      <p:sp>
        <p:nvSpPr>
          <p:cNvPr id="252932" name="Rectangle 2">
            <a:extLst>
              <a:ext uri="{FF2B5EF4-FFF2-40B4-BE49-F238E27FC236}">
                <a16:creationId xmlns:a16="http://schemas.microsoft.com/office/drawing/2014/main" id="{150CFA7B-2454-D45F-863E-76AEE9B642EB}"/>
              </a:ext>
            </a:extLst>
          </p:cNvPr>
          <p:cNvSpPr>
            <a:spLocks noGrp="1" noChangeArrowheads="1"/>
          </p:cNvSpPr>
          <p:nvPr>
            <p:ph type="title"/>
          </p:nvPr>
        </p:nvSpPr>
        <p:spPr/>
        <p:txBody>
          <a:bodyPr/>
          <a:lstStyle/>
          <a:p>
            <a:pPr eaLnBrk="1" hangingPunct="1"/>
            <a:r>
              <a:rPr lang="en-US" altLang="en-US" sz="3200"/>
              <a:t>Approximate dimensions</a:t>
            </a:r>
          </a:p>
        </p:txBody>
      </p:sp>
      <p:pic>
        <p:nvPicPr>
          <p:cNvPr id="252933" name="Picture 3" descr="CCCI Judges Guide-03">
            <a:extLst>
              <a:ext uri="{FF2B5EF4-FFF2-40B4-BE49-F238E27FC236}">
                <a16:creationId xmlns:a16="http://schemas.microsoft.com/office/drawing/2014/main" id="{D2E80625-8910-E97D-3C4C-227A4F3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66040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D6F33AE-B50E-A65C-9BC5-582DA637EB79}"/>
              </a:ext>
            </a:extLst>
          </p:cNvPr>
          <p:cNvSpPr>
            <a:spLocks noGrp="1"/>
          </p:cNvSpPr>
          <p:nvPr>
            <p:ph type="ftr" sz="quarter" idx="11"/>
          </p:nvPr>
        </p:nvSpPr>
        <p:spPr/>
        <p:txBody>
          <a:bodyPr/>
          <a:lstStyle/>
          <a:p>
            <a:pPr>
              <a:defRPr/>
            </a:pPr>
            <a:r>
              <a:rPr lang="en-US" altLang="en-US"/>
              <a:t>Chow Chow Club, Inc.</a:t>
            </a:r>
          </a:p>
        </p:txBody>
      </p:sp>
      <p:sp>
        <p:nvSpPr>
          <p:cNvPr id="254979" name="Slide Number Placeholder 5">
            <a:extLst>
              <a:ext uri="{FF2B5EF4-FFF2-40B4-BE49-F238E27FC236}">
                <a16:creationId xmlns:a16="http://schemas.microsoft.com/office/drawing/2014/main" id="{52231BB4-12C6-A337-8BE8-690C20F1FA6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9CF1883-6054-411F-B621-927F4024898F}" type="slidenum">
              <a:rPr lang="en-US" altLang="en-US" sz="1400" smtClean="0"/>
              <a:pPr>
                <a:spcBef>
                  <a:spcPct val="0"/>
                </a:spcBef>
                <a:buClrTx/>
                <a:buSzTx/>
                <a:buFontTx/>
                <a:buNone/>
              </a:pPr>
              <a:t>125</a:t>
            </a:fld>
            <a:endParaRPr lang="en-US" altLang="en-US" sz="1400"/>
          </a:p>
        </p:txBody>
      </p:sp>
      <p:sp>
        <p:nvSpPr>
          <p:cNvPr id="254980" name="Rectangle 2">
            <a:extLst>
              <a:ext uri="{FF2B5EF4-FFF2-40B4-BE49-F238E27FC236}">
                <a16:creationId xmlns:a16="http://schemas.microsoft.com/office/drawing/2014/main" id="{ACC8CA78-64CE-691D-83C2-AD3307662634}"/>
              </a:ext>
            </a:extLst>
          </p:cNvPr>
          <p:cNvSpPr>
            <a:spLocks noGrp="1" noChangeArrowheads="1"/>
          </p:cNvSpPr>
          <p:nvPr>
            <p:ph type="title"/>
          </p:nvPr>
        </p:nvSpPr>
        <p:spPr/>
        <p:txBody>
          <a:bodyPr/>
          <a:lstStyle/>
          <a:p>
            <a:pPr eaLnBrk="1" hangingPunct="1"/>
            <a:r>
              <a:rPr lang="en-US" altLang="en-US"/>
              <a:t>Skeletal Structure</a:t>
            </a:r>
          </a:p>
        </p:txBody>
      </p:sp>
      <p:pic>
        <p:nvPicPr>
          <p:cNvPr id="254981" name="Picture 3" descr="CCCI Judges Guide-89">
            <a:extLst>
              <a:ext uri="{FF2B5EF4-FFF2-40B4-BE49-F238E27FC236}">
                <a16:creationId xmlns:a16="http://schemas.microsoft.com/office/drawing/2014/main" id="{1F75F4B5-61BA-D408-8123-1607A3973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682942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4F5F8E2-C5D9-D240-C58E-28801D4FEFFB}"/>
              </a:ext>
            </a:extLst>
          </p:cNvPr>
          <p:cNvSpPr>
            <a:spLocks noGrp="1"/>
          </p:cNvSpPr>
          <p:nvPr>
            <p:ph type="ftr" sz="quarter" idx="11"/>
          </p:nvPr>
        </p:nvSpPr>
        <p:spPr/>
        <p:txBody>
          <a:bodyPr/>
          <a:lstStyle/>
          <a:p>
            <a:pPr>
              <a:defRPr/>
            </a:pPr>
            <a:r>
              <a:rPr lang="en-US" altLang="en-US"/>
              <a:t>Chow Chow Club, Inc.</a:t>
            </a:r>
          </a:p>
        </p:txBody>
      </p:sp>
      <p:sp>
        <p:nvSpPr>
          <p:cNvPr id="257027" name="Slide Number Placeholder 5">
            <a:extLst>
              <a:ext uri="{FF2B5EF4-FFF2-40B4-BE49-F238E27FC236}">
                <a16:creationId xmlns:a16="http://schemas.microsoft.com/office/drawing/2014/main" id="{73981E9E-7D1B-BEDC-2BD4-F3BB7ACA4D5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C60542F-8952-4EE5-ACE7-E50A54186E6F}" type="slidenum">
              <a:rPr lang="en-US" altLang="en-US" sz="1400" smtClean="0"/>
              <a:pPr>
                <a:spcBef>
                  <a:spcPct val="0"/>
                </a:spcBef>
                <a:buClrTx/>
                <a:buSzTx/>
                <a:buFontTx/>
                <a:buNone/>
              </a:pPr>
              <a:t>126</a:t>
            </a:fld>
            <a:endParaRPr lang="en-US" altLang="en-US" sz="1400"/>
          </a:p>
        </p:txBody>
      </p:sp>
      <p:sp>
        <p:nvSpPr>
          <p:cNvPr id="257028" name="Rectangle 2">
            <a:extLst>
              <a:ext uri="{FF2B5EF4-FFF2-40B4-BE49-F238E27FC236}">
                <a16:creationId xmlns:a16="http://schemas.microsoft.com/office/drawing/2014/main" id="{FB80C490-90D9-5B35-6CE6-6EB1A4E7E721}"/>
              </a:ext>
            </a:extLst>
          </p:cNvPr>
          <p:cNvSpPr>
            <a:spLocks noGrp="1" noChangeArrowheads="1"/>
          </p:cNvSpPr>
          <p:nvPr>
            <p:ph type="title"/>
          </p:nvPr>
        </p:nvSpPr>
        <p:spPr/>
        <p:txBody>
          <a:bodyPr/>
          <a:lstStyle/>
          <a:p>
            <a:pPr eaLnBrk="1" hangingPunct="1"/>
            <a:r>
              <a:rPr lang="en-US" altLang="en-US"/>
              <a:t>Chow Chow Structure</a:t>
            </a:r>
          </a:p>
        </p:txBody>
      </p:sp>
      <p:pic>
        <p:nvPicPr>
          <p:cNvPr id="257029" name="Picture 3" descr="CCCI Judges Guide-01">
            <a:extLst>
              <a:ext uri="{FF2B5EF4-FFF2-40B4-BE49-F238E27FC236}">
                <a16:creationId xmlns:a16="http://schemas.microsoft.com/office/drawing/2014/main" id="{4B8D5F96-7BE6-4E6F-692D-2B6D3A71C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6858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6D11CDC-5334-A132-5C35-1DB61D835F36}"/>
              </a:ext>
            </a:extLst>
          </p:cNvPr>
          <p:cNvSpPr>
            <a:spLocks noGrp="1"/>
          </p:cNvSpPr>
          <p:nvPr>
            <p:ph type="ftr" sz="quarter" idx="11"/>
          </p:nvPr>
        </p:nvSpPr>
        <p:spPr/>
        <p:txBody>
          <a:bodyPr/>
          <a:lstStyle/>
          <a:p>
            <a:pPr>
              <a:defRPr/>
            </a:pPr>
            <a:r>
              <a:rPr lang="en-US" altLang="en-US"/>
              <a:t>Chow Chow Club, Inc.</a:t>
            </a:r>
          </a:p>
        </p:txBody>
      </p:sp>
      <p:sp>
        <p:nvSpPr>
          <p:cNvPr id="259075" name="Slide Number Placeholder 5">
            <a:extLst>
              <a:ext uri="{FF2B5EF4-FFF2-40B4-BE49-F238E27FC236}">
                <a16:creationId xmlns:a16="http://schemas.microsoft.com/office/drawing/2014/main" id="{2D8E1A3B-4D47-0666-55E0-5406C1B9930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40AC0B6-1F60-42C2-BCC0-5EF2CD546D5C}" type="slidenum">
              <a:rPr lang="en-US" altLang="en-US" sz="1400" smtClean="0"/>
              <a:pPr>
                <a:spcBef>
                  <a:spcPct val="0"/>
                </a:spcBef>
                <a:buClrTx/>
                <a:buSzTx/>
                <a:buFontTx/>
                <a:buNone/>
              </a:pPr>
              <a:t>127</a:t>
            </a:fld>
            <a:endParaRPr lang="en-US" altLang="en-US" sz="1400"/>
          </a:p>
        </p:txBody>
      </p:sp>
      <p:sp>
        <p:nvSpPr>
          <p:cNvPr id="259076" name="Rectangle 2">
            <a:extLst>
              <a:ext uri="{FF2B5EF4-FFF2-40B4-BE49-F238E27FC236}">
                <a16:creationId xmlns:a16="http://schemas.microsoft.com/office/drawing/2014/main" id="{C981E7BE-1A95-362E-81F3-2F1B795EAB18}"/>
              </a:ext>
            </a:extLst>
          </p:cNvPr>
          <p:cNvSpPr>
            <a:spLocks noGrp="1" noChangeArrowheads="1"/>
          </p:cNvSpPr>
          <p:nvPr>
            <p:ph type="title"/>
          </p:nvPr>
        </p:nvSpPr>
        <p:spPr/>
        <p:txBody>
          <a:bodyPr/>
          <a:lstStyle/>
          <a:p>
            <a:pPr eaLnBrk="1" hangingPunct="1"/>
            <a:r>
              <a:rPr lang="en-US" altLang="en-US"/>
              <a:t>Chow Chow Anatomy</a:t>
            </a:r>
          </a:p>
        </p:txBody>
      </p:sp>
      <p:pic>
        <p:nvPicPr>
          <p:cNvPr id="259077" name="Picture 3" descr="anatomy">
            <a:extLst>
              <a:ext uri="{FF2B5EF4-FFF2-40B4-BE49-F238E27FC236}">
                <a16:creationId xmlns:a16="http://schemas.microsoft.com/office/drawing/2014/main" id="{486E2BAD-F610-790E-C219-0BDDBD18C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6858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12028D-7041-0AB4-1325-676DA2358002}"/>
              </a:ext>
            </a:extLst>
          </p:cNvPr>
          <p:cNvSpPr>
            <a:spLocks noGrp="1"/>
          </p:cNvSpPr>
          <p:nvPr>
            <p:ph type="ftr" sz="quarter" idx="11"/>
          </p:nvPr>
        </p:nvSpPr>
        <p:spPr/>
        <p:txBody>
          <a:bodyPr/>
          <a:lstStyle/>
          <a:p>
            <a:pPr>
              <a:defRPr/>
            </a:pPr>
            <a:r>
              <a:rPr lang="en-US" altLang="en-US"/>
              <a:t>Chow Chow Club, Inc.</a:t>
            </a:r>
          </a:p>
        </p:txBody>
      </p:sp>
      <p:sp>
        <p:nvSpPr>
          <p:cNvPr id="261123" name="Slide Number Placeholder 4">
            <a:extLst>
              <a:ext uri="{FF2B5EF4-FFF2-40B4-BE49-F238E27FC236}">
                <a16:creationId xmlns:a16="http://schemas.microsoft.com/office/drawing/2014/main" id="{11A33AC4-CD2E-8CCB-6A42-55AF5FC54F8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5C56E2F-CE5C-4565-AEFF-C253FA52DC8F}" type="slidenum">
              <a:rPr lang="en-US" altLang="en-US" sz="1400" smtClean="0"/>
              <a:pPr>
                <a:spcBef>
                  <a:spcPct val="0"/>
                </a:spcBef>
                <a:buClrTx/>
                <a:buSzTx/>
                <a:buFontTx/>
                <a:buNone/>
              </a:pPr>
              <a:t>128</a:t>
            </a:fld>
            <a:endParaRPr lang="en-US" altLang="en-US" sz="1400"/>
          </a:p>
        </p:txBody>
      </p:sp>
      <p:sp>
        <p:nvSpPr>
          <p:cNvPr id="261124" name="Rectangle 2">
            <a:extLst>
              <a:ext uri="{FF2B5EF4-FFF2-40B4-BE49-F238E27FC236}">
                <a16:creationId xmlns:a16="http://schemas.microsoft.com/office/drawing/2014/main" id="{E408C99F-2BC2-DD6E-A052-FA5AE140E261}"/>
              </a:ext>
            </a:extLst>
          </p:cNvPr>
          <p:cNvSpPr>
            <a:spLocks noGrp="1" noChangeArrowheads="1"/>
          </p:cNvSpPr>
          <p:nvPr>
            <p:ph type="title"/>
          </p:nvPr>
        </p:nvSpPr>
        <p:spPr/>
        <p:txBody>
          <a:bodyPr/>
          <a:lstStyle/>
          <a:p>
            <a:pPr eaLnBrk="1" hangingPunct="1"/>
            <a:r>
              <a:rPr lang="en-US" altLang="en-US"/>
              <a:t>Thank you!</a:t>
            </a:r>
          </a:p>
        </p:txBody>
      </p:sp>
      <p:sp>
        <p:nvSpPr>
          <p:cNvPr id="2" name="Rectangle 3">
            <a:extLst>
              <a:ext uri="{FF2B5EF4-FFF2-40B4-BE49-F238E27FC236}">
                <a16:creationId xmlns:a16="http://schemas.microsoft.com/office/drawing/2014/main" id="{AA231CA7-F0E1-91AF-FA0D-8AAC031ACEBF}"/>
              </a:ext>
            </a:extLst>
          </p:cNvPr>
          <p:cNvSpPr>
            <a:spLocks noChangeArrowheads="1"/>
          </p:cNvSpPr>
          <p:nvPr/>
        </p:nvSpPr>
        <p:spPr bwMode="auto">
          <a:xfrm>
            <a:off x="838200" y="36576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buFont typeface="Wingdings" panose="05000000000000000000" pitchFamily="2" charset="2"/>
              <a:buNone/>
            </a:pPr>
            <a:r>
              <a:rPr lang="en-US" altLang="en-US" sz="2400"/>
              <a:t>The members </a:t>
            </a:r>
          </a:p>
          <a:p>
            <a:pPr algn="ctr" eaLnBrk="1" hangingPunct="1">
              <a:buFont typeface="Wingdings" panose="05000000000000000000" pitchFamily="2" charset="2"/>
              <a:buNone/>
            </a:pPr>
            <a:r>
              <a:rPr lang="en-US" altLang="en-US" sz="2400"/>
              <a:t>of the Chow Chow Club Inc. </a:t>
            </a:r>
          </a:p>
          <a:p>
            <a:pPr algn="ctr" eaLnBrk="1" hangingPunct="1">
              <a:buFont typeface="Wingdings" panose="05000000000000000000" pitchFamily="2" charset="2"/>
              <a:buNone/>
            </a:pPr>
            <a:r>
              <a:rPr lang="en-US" altLang="en-US" sz="2400"/>
              <a:t>sincerely appreciate your dedication </a:t>
            </a:r>
          </a:p>
          <a:p>
            <a:pPr algn="ctr" eaLnBrk="1" hangingPunct="1">
              <a:buFont typeface="Wingdings" panose="05000000000000000000" pitchFamily="2" charset="2"/>
              <a:buNone/>
            </a:pPr>
            <a:r>
              <a:rPr lang="en-US" altLang="en-US" sz="2400"/>
              <a:t>to understanding the standard </a:t>
            </a:r>
          </a:p>
          <a:p>
            <a:pPr algn="ctr" eaLnBrk="1" hangingPunct="1">
              <a:buFont typeface="Wingdings" panose="05000000000000000000" pitchFamily="2" charset="2"/>
              <a:buNone/>
            </a:pPr>
            <a:r>
              <a:rPr lang="en-US" altLang="en-US" sz="2400"/>
              <a:t>for the Chow Chow.</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267B02E5-1139-4F40-8E4E-7D39432680AC}"/>
              </a:ext>
            </a:extLst>
          </p:cNvPr>
          <p:cNvSpPr>
            <a:spLocks noGrp="1"/>
          </p:cNvSpPr>
          <p:nvPr>
            <p:ph type="ftr" sz="quarter" idx="11"/>
          </p:nvPr>
        </p:nvSpPr>
        <p:spPr/>
        <p:txBody>
          <a:bodyPr/>
          <a:lstStyle/>
          <a:p>
            <a:pPr>
              <a:defRPr/>
            </a:pPr>
            <a:r>
              <a:rPr lang="en-US" altLang="en-US"/>
              <a:t>Chow Chow Club, Inc.</a:t>
            </a:r>
          </a:p>
        </p:txBody>
      </p:sp>
      <p:sp>
        <p:nvSpPr>
          <p:cNvPr id="29699" name="Slide Number Placeholder 4">
            <a:extLst>
              <a:ext uri="{FF2B5EF4-FFF2-40B4-BE49-F238E27FC236}">
                <a16:creationId xmlns:a16="http://schemas.microsoft.com/office/drawing/2014/main" id="{B5F308CD-6CC1-19F1-0F0F-FB0FA81273C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7AD9B8A-6B83-445A-B5CC-1CCBBF7147F4}" type="slidenum">
              <a:rPr lang="en-US" altLang="en-US" sz="1400" smtClean="0"/>
              <a:pPr>
                <a:spcBef>
                  <a:spcPct val="0"/>
                </a:spcBef>
                <a:buClrTx/>
                <a:buSzTx/>
                <a:buFontTx/>
                <a:buNone/>
              </a:pPr>
              <a:t>13</a:t>
            </a:fld>
            <a:endParaRPr lang="en-US" altLang="en-US" sz="1400"/>
          </a:p>
        </p:txBody>
      </p:sp>
      <p:sp>
        <p:nvSpPr>
          <p:cNvPr id="29700" name="Rectangle 2">
            <a:extLst>
              <a:ext uri="{FF2B5EF4-FFF2-40B4-BE49-F238E27FC236}">
                <a16:creationId xmlns:a16="http://schemas.microsoft.com/office/drawing/2014/main" id="{E0CA784E-47FD-6AC6-7088-4366895F3322}"/>
              </a:ext>
            </a:extLst>
          </p:cNvPr>
          <p:cNvSpPr>
            <a:spLocks noGrp="1" noChangeArrowheads="1"/>
          </p:cNvSpPr>
          <p:nvPr>
            <p:ph type="title"/>
          </p:nvPr>
        </p:nvSpPr>
        <p:spPr/>
        <p:txBody>
          <a:bodyPr/>
          <a:lstStyle/>
          <a:p>
            <a:pPr eaLnBrk="1" hangingPunct="1"/>
            <a:r>
              <a:rPr lang="en-US" altLang="en-US"/>
              <a:t>SIZE,</a:t>
            </a:r>
            <a:br>
              <a:rPr lang="en-US" altLang="en-US"/>
            </a:br>
            <a:r>
              <a:rPr lang="en-US" altLang="en-US"/>
              <a:t>	PROPORTIONS,</a:t>
            </a:r>
            <a:br>
              <a:rPr lang="en-US" altLang="en-US"/>
            </a:br>
            <a:r>
              <a:rPr lang="en-US" altLang="en-US"/>
              <a:t>		&amp; SUBSTANCE</a:t>
            </a:r>
          </a:p>
        </p:txBody>
      </p:sp>
      <p:pic>
        <p:nvPicPr>
          <p:cNvPr id="29701" name="Picture 3" descr="IMAGE Imgs/CCCI-IS-NF.doc02.gif">
            <a:extLst>
              <a:ext uri="{FF2B5EF4-FFF2-40B4-BE49-F238E27FC236}">
                <a16:creationId xmlns:a16="http://schemas.microsoft.com/office/drawing/2014/main" id="{5E765926-820F-28BE-ACA2-44C051FF3A0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057400" y="3962400"/>
            <a:ext cx="2867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ccci logo sld 1">
            <a:extLst>
              <a:ext uri="{FF2B5EF4-FFF2-40B4-BE49-F238E27FC236}">
                <a16:creationId xmlns:a16="http://schemas.microsoft.com/office/drawing/2014/main" id="{47484EF6-5428-8D8F-76DE-D4935751B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5052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114EC6-FD4F-493D-D219-ECBD69B8E014}"/>
              </a:ext>
            </a:extLst>
          </p:cNvPr>
          <p:cNvSpPr>
            <a:spLocks noGrp="1"/>
          </p:cNvSpPr>
          <p:nvPr>
            <p:ph type="ftr" sz="quarter" idx="11"/>
          </p:nvPr>
        </p:nvSpPr>
        <p:spPr/>
        <p:txBody>
          <a:bodyPr/>
          <a:lstStyle/>
          <a:p>
            <a:pPr>
              <a:defRPr/>
            </a:pPr>
            <a:r>
              <a:rPr lang="en-US" altLang="en-US"/>
              <a:t>Chow Chow Club, Inc.</a:t>
            </a:r>
          </a:p>
        </p:txBody>
      </p:sp>
      <p:sp>
        <p:nvSpPr>
          <p:cNvPr id="31747" name="Slide Number Placeholder 5">
            <a:extLst>
              <a:ext uri="{FF2B5EF4-FFF2-40B4-BE49-F238E27FC236}">
                <a16:creationId xmlns:a16="http://schemas.microsoft.com/office/drawing/2014/main" id="{3BBCA9A6-4F8C-09A7-880D-334E5B41F74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261DC38-073A-4170-9A08-2BEBF5161479}" type="slidenum">
              <a:rPr lang="en-US" altLang="en-US" sz="1400" smtClean="0"/>
              <a:pPr>
                <a:spcBef>
                  <a:spcPct val="0"/>
                </a:spcBef>
                <a:buClrTx/>
                <a:buSzTx/>
                <a:buFontTx/>
                <a:buNone/>
              </a:pPr>
              <a:t>14</a:t>
            </a:fld>
            <a:endParaRPr lang="en-US" altLang="en-US" sz="1400"/>
          </a:p>
        </p:txBody>
      </p:sp>
      <p:sp>
        <p:nvSpPr>
          <p:cNvPr id="31748" name="Rectangle 2">
            <a:extLst>
              <a:ext uri="{FF2B5EF4-FFF2-40B4-BE49-F238E27FC236}">
                <a16:creationId xmlns:a16="http://schemas.microsoft.com/office/drawing/2014/main" id="{91F085D9-D71C-180D-7B09-CC253E9B07EC}"/>
              </a:ext>
            </a:extLst>
          </p:cNvPr>
          <p:cNvSpPr>
            <a:spLocks noGrp="1" noChangeArrowheads="1"/>
          </p:cNvSpPr>
          <p:nvPr>
            <p:ph type="title"/>
          </p:nvPr>
        </p:nvSpPr>
        <p:spPr/>
        <p:txBody>
          <a:bodyPr/>
          <a:lstStyle/>
          <a:p>
            <a:pPr eaLnBrk="1" hangingPunct="1"/>
            <a:r>
              <a:rPr lang="en-US" altLang="en-US"/>
              <a:t>Substance</a:t>
            </a:r>
          </a:p>
        </p:txBody>
      </p:sp>
      <p:sp>
        <p:nvSpPr>
          <p:cNvPr id="31749" name="Rectangle 3">
            <a:extLst>
              <a:ext uri="{FF2B5EF4-FFF2-40B4-BE49-F238E27FC236}">
                <a16:creationId xmlns:a16="http://schemas.microsoft.com/office/drawing/2014/main" id="{B2384CEC-46D4-EB48-B076-3F5CB740D332}"/>
              </a:ext>
            </a:extLst>
          </p:cNvPr>
          <p:cNvSpPr>
            <a:spLocks noGrp="1" noChangeArrowheads="1"/>
          </p:cNvSpPr>
          <p:nvPr>
            <p:ph type="body" idx="1"/>
          </p:nvPr>
        </p:nvSpPr>
        <p:spPr/>
        <p:txBody>
          <a:bodyPr/>
          <a:lstStyle/>
          <a:p>
            <a:pPr eaLnBrk="1" hangingPunct="1">
              <a:lnSpc>
                <a:spcPct val="90000"/>
              </a:lnSpc>
            </a:pPr>
            <a:r>
              <a:rPr lang="en-US" altLang="en-US" sz="2000"/>
              <a:t>Medium in size</a:t>
            </a:r>
          </a:p>
          <a:p>
            <a:pPr eaLnBrk="1" hangingPunct="1">
              <a:lnSpc>
                <a:spcPct val="90000"/>
              </a:lnSpc>
            </a:pPr>
            <a:r>
              <a:rPr lang="en-US" altLang="en-US" sz="2000"/>
              <a:t>With strong muscular development,</a:t>
            </a:r>
          </a:p>
          <a:p>
            <a:pPr eaLnBrk="1" hangingPunct="1">
              <a:lnSpc>
                <a:spcPct val="90000"/>
              </a:lnSpc>
            </a:pPr>
            <a:r>
              <a:rPr lang="en-US" altLang="en-US" sz="2000"/>
              <a:t>And heavy bone.</a:t>
            </a:r>
          </a:p>
          <a:p>
            <a:pPr eaLnBrk="1" hangingPunct="1">
              <a:lnSpc>
                <a:spcPct val="90000"/>
              </a:lnSpc>
            </a:pPr>
            <a:r>
              <a:rPr lang="en-US" altLang="en-US" sz="2000"/>
              <a:t>Equally objectionable are;</a:t>
            </a:r>
          </a:p>
          <a:p>
            <a:pPr eaLnBrk="1" hangingPunct="1">
              <a:lnSpc>
                <a:spcPct val="90000"/>
              </a:lnSpc>
            </a:pPr>
            <a:r>
              <a:rPr lang="en-US" altLang="en-US" sz="2000"/>
              <a:t>Fine boned specimens, </a:t>
            </a:r>
          </a:p>
          <a:p>
            <a:pPr eaLnBrk="1" hangingPunct="1">
              <a:lnSpc>
                <a:spcPct val="90000"/>
              </a:lnSpc>
            </a:pPr>
            <a:r>
              <a:rPr lang="en-US" altLang="en-US" sz="2000"/>
              <a:t>And overdone, ponderous cloddy specimens.</a:t>
            </a:r>
          </a:p>
          <a:p>
            <a:pPr eaLnBrk="1" hangingPunct="1">
              <a:lnSpc>
                <a:spcPct val="90000"/>
              </a:lnSpc>
              <a:buFont typeface="Wingdings" panose="05000000000000000000" pitchFamily="2" charset="2"/>
              <a:buNone/>
            </a:pPr>
            <a:endParaRPr lang="en-US" altLang="en-US" sz="1000"/>
          </a:p>
          <a:p>
            <a:pPr eaLnBrk="1" hangingPunct="1">
              <a:lnSpc>
                <a:spcPct val="90000"/>
              </a:lnSpc>
            </a:pPr>
            <a:r>
              <a:rPr lang="en-US" altLang="en-US" sz="2000">
                <a:solidFill>
                  <a:schemeClr val="folHlink"/>
                </a:solidFill>
              </a:rPr>
              <a:t>In comparing specimens of different sex</a:t>
            </a:r>
          </a:p>
          <a:p>
            <a:pPr eaLnBrk="1" hangingPunct="1">
              <a:lnSpc>
                <a:spcPct val="90000"/>
              </a:lnSpc>
              <a:buFont typeface="Wingdings" panose="05000000000000000000" pitchFamily="2" charset="2"/>
              <a:buNone/>
            </a:pPr>
            <a:r>
              <a:rPr lang="en-US" altLang="en-US" sz="2000">
                <a:solidFill>
                  <a:srgbClr val="0000FF"/>
                </a:solidFill>
              </a:rPr>
              <a:t>	Due allowances must be made in favor of bitches who may not have as much head or substance as do the males.</a:t>
            </a:r>
          </a:p>
          <a:p>
            <a:pPr eaLnBrk="1" hangingPunct="1">
              <a:lnSpc>
                <a:spcPct val="90000"/>
              </a:lnSpc>
              <a:buFont typeface="Wingdings" panose="05000000000000000000" pitchFamily="2" charset="2"/>
              <a:buNone/>
            </a:pPr>
            <a:endParaRPr lang="en-US" altLang="en-US" sz="1000"/>
          </a:p>
          <a:p>
            <a:pPr eaLnBrk="1" hangingPunct="1">
              <a:lnSpc>
                <a:spcPct val="90000"/>
              </a:lnSpc>
            </a:pPr>
            <a:r>
              <a:rPr lang="en-US" altLang="en-US" sz="2000"/>
              <a:t>There is an impression of femininity in bitches as compared with an impression of masculinity in dogs.</a:t>
            </a:r>
          </a:p>
        </p:txBody>
      </p:sp>
      <p:pic>
        <p:nvPicPr>
          <p:cNvPr id="2" name="Picture 4" descr="sld 9">
            <a:extLst>
              <a:ext uri="{FF2B5EF4-FFF2-40B4-BE49-F238E27FC236}">
                <a16:creationId xmlns:a16="http://schemas.microsoft.com/office/drawing/2014/main" id="{05C42ECD-DAC6-F8BA-9427-B8540035F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0"/>
            <a:ext cx="2936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15DCA383-3134-FA17-11DA-99DA0409B496}"/>
              </a:ext>
            </a:extLst>
          </p:cNvPr>
          <p:cNvSpPr>
            <a:spLocks noGrp="1"/>
          </p:cNvSpPr>
          <p:nvPr>
            <p:ph type="ftr" sz="quarter" idx="11"/>
          </p:nvPr>
        </p:nvSpPr>
        <p:spPr/>
        <p:txBody>
          <a:bodyPr/>
          <a:lstStyle/>
          <a:p>
            <a:pPr>
              <a:defRPr/>
            </a:pPr>
            <a:r>
              <a:rPr lang="en-US" altLang="en-US"/>
              <a:t>Chow Chow Club, Inc.</a:t>
            </a:r>
          </a:p>
        </p:txBody>
      </p:sp>
      <p:sp>
        <p:nvSpPr>
          <p:cNvPr id="33795" name="Slide Number Placeholder 4">
            <a:extLst>
              <a:ext uri="{FF2B5EF4-FFF2-40B4-BE49-F238E27FC236}">
                <a16:creationId xmlns:a16="http://schemas.microsoft.com/office/drawing/2014/main" id="{7E9EDF70-E8B2-228C-68C1-04CE3B430B5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995E558-4809-466D-BBCF-FF3C6013D315}" type="slidenum">
              <a:rPr lang="en-US" altLang="en-US" sz="1400" smtClean="0"/>
              <a:pPr>
                <a:spcBef>
                  <a:spcPct val="0"/>
                </a:spcBef>
                <a:buClrTx/>
                <a:buSzTx/>
                <a:buFontTx/>
                <a:buNone/>
              </a:pPr>
              <a:t>15</a:t>
            </a:fld>
            <a:endParaRPr lang="en-US" altLang="en-US" sz="1400"/>
          </a:p>
        </p:txBody>
      </p:sp>
      <p:sp>
        <p:nvSpPr>
          <p:cNvPr id="33796" name="Rectangle 2">
            <a:extLst>
              <a:ext uri="{FF2B5EF4-FFF2-40B4-BE49-F238E27FC236}">
                <a16:creationId xmlns:a16="http://schemas.microsoft.com/office/drawing/2014/main" id="{ADBCAAD1-1D60-06BF-F07F-04AF2AAA3985}"/>
              </a:ext>
            </a:extLst>
          </p:cNvPr>
          <p:cNvSpPr>
            <a:spLocks noGrp="1" noChangeArrowheads="1"/>
          </p:cNvSpPr>
          <p:nvPr>
            <p:ph type="title"/>
          </p:nvPr>
        </p:nvSpPr>
        <p:spPr/>
        <p:txBody>
          <a:bodyPr/>
          <a:lstStyle/>
          <a:p>
            <a:pPr eaLnBrk="1" hangingPunct="1"/>
            <a:r>
              <a:rPr lang="en-US" altLang="en-US"/>
              <a:t>Size vs. Proportions</a:t>
            </a:r>
          </a:p>
        </p:txBody>
      </p:sp>
      <p:pic>
        <p:nvPicPr>
          <p:cNvPr id="4" name="Picture 3" descr="sld 11 side vw">
            <a:extLst>
              <a:ext uri="{FF2B5EF4-FFF2-40B4-BE49-F238E27FC236}">
                <a16:creationId xmlns:a16="http://schemas.microsoft.com/office/drawing/2014/main" id="{BAB70B04-3B0A-2714-4112-B4B21A067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79738"/>
            <a:ext cx="24384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sld 11 side vw">
            <a:extLst>
              <a:ext uri="{FF2B5EF4-FFF2-40B4-BE49-F238E27FC236}">
                <a16:creationId xmlns:a16="http://schemas.microsoft.com/office/drawing/2014/main" id="{618F8374-C5F8-22B4-0BEF-25890066A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35052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5">
            <a:extLst>
              <a:ext uri="{FF2B5EF4-FFF2-40B4-BE49-F238E27FC236}">
                <a16:creationId xmlns:a16="http://schemas.microsoft.com/office/drawing/2014/main" id="{BF985229-F772-691C-2FEE-3AB6216B05B1}"/>
              </a:ext>
            </a:extLst>
          </p:cNvPr>
          <p:cNvSpPr txBox="1">
            <a:spLocks noChangeArrowheads="1"/>
          </p:cNvSpPr>
          <p:nvPr/>
        </p:nvSpPr>
        <p:spPr bwMode="auto">
          <a:xfrm>
            <a:off x="1143000" y="6019800"/>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endParaRPr lang="en-US" altLang="en-US" sz="2800">
              <a:latin typeface="Palatino" charset="0"/>
            </a:endParaRPr>
          </a:p>
        </p:txBody>
      </p:sp>
      <p:sp>
        <p:nvSpPr>
          <p:cNvPr id="32774" name="Rectangle 6">
            <a:extLst>
              <a:ext uri="{FF2B5EF4-FFF2-40B4-BE49-F238E27FC236}">
                <a16:creationId xmlns:a16="http://schemas.microsoft.com/office/drawing/2014/main" id="{86A14FB8-06C5-B110-5DC7-FD21298416F6}"/>
              </a:ext>
            </a:extLst>
          </p:cNvPr>
          <p:cNvSpPr>
            <a:spLocks noChangeArrowheads="1"/>
          </p:cNvSpPr>
          <p:nvPr/>
        </p:nvSpPr>
        <p:spPr bwMode="auto">
          <a:xfrm>
            <a:off x="-3505200" y="5562600"/>
            <a:ext cx="14171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000"/>
              <a:t>The average height of adult specimens</a:t>
            </a:r>
          </a:p>
          <a:p>
            <a:pPr algn="ctr">
              <a:spcBef>
                <a:spcPct val="0"/>
              </a:spcBef>
              <a:buClrTx/>
              <a:buSzTx/>
              <a:buFontTx/>
              <a:buNone/>
            </a:pPr>
            <a:r>
              <a:rPr lang="en-US" altLang="en-US" sz="2000"/>
              <a:t> is 17 to 20 inches at the withers,</a:t>
            </a:r>
          </a:p>
          <a:p>
            <a:pPr algn="ctr">
              <a:spcBef>
                <a:spcPct val="0"/>
              </a:spcBef>
              <a:buClrTx/>
              <a:buSzTx/>
              <a:buFontTx/>
              <a:buNone/>
            </a:pPr>
            <a:r>
              <a:rPr lang="en-US" altLang="en-US" sz="1400"/>
              <a:t> </a:t>
            </a:r>
            <a:endParaRPr lang="en-US" altLang="en-US" sz="2000" b="1"/>
          </a:p>
        </p:txBody>
      </p:sp>
      <p:sp>
        <p:nvSpPr>
          <p:cNvPr id="3" name="Text Box 7">
            <a:extLst>
              <a:ext uri="{FF2B5EF4-FFF2-40B4-BE49-F238E27FC236}">
                <a16:creationId xmlns:a16="http://schemas.microsoft.com/office/drawing/2014/main" id="{EC2FE5B1-31BF-4995-3878-B0E86EF528CD}"/>
              </a:ext>
            </a:extLst>
          </p:cNvPr>
          <p:cNvSpPr txBox="1">
            <a:spLocks noChangeArrowheads="1"/>
          </p:cNvSpPr>
          <p:nvPr/>
        </p:nvSpPr>
        <p:spPr bwMode="auto">
          <a:xfrm>
            <a:off x="1206500" y="6323013"/>
            <a:ext cx="434181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800">
                <a:solidFill>
                  <a:srgbClr val="000000"/>
                </a:solidFill>
                <a:cs typeface="Tahoma" panose="020B0604030504040204" pitchFamily="34" charset="0"/>
              </a:rPr>
              <a:t> </a:t>
            </a:r>
            <a:r>
              <a:rPr lang="en-US" altLang="en-US" sz="2000" i="1">
                <a:solidFill>
                  <a:srgbClr val="000000"/>
                </a:solidFill>
                <a:cs typeface="Tahoma" panose="020B0604030504040204" pitchFamily="34" charset="0"/>
              </a:rPr>
              <a:t>but</a:t>
            </a:r>
            <a:r>
              <a:rPr lang="en-US" altLang="en-US" sz="2000">
                <a:solidFill>
                  <a:srgbClr val="000000"/>
                </a:solidFill>
                <a:cs typeface="Tahoma" panose="020B0604030504040204" pitchFamily="34" charset="0"/>
              </a:rPr>
              <a:t>,</a:t>
            </a:r>
            <a:r>
              <a:rPr lang="en-US" altLang="en-US" sz="2000">
                <a:cs typeface="Times New Roman" panose="02020603050405020304" pitchFamily="18" charset="0"/>
              </a:rPr>
              <a:t> </a:t>
            </a:r>
            <a:r>
              <a:rPr lang="en-US" altLang="en-US" sz="2000" b="1" i="1">
                <a:solidFill>
                  <a:srgbClr val="000000"/>
                </a:solidFill>
                <a:cs typeface="Tahoma" panose="020B0604030504040204" pitchFamily="34" charset="0"/>
              </a:rPr>
              <a:t>in every case</a:t>
            </a:r>
            <a:r>
              <a:rPr lang="en-US" altLang="en-US" sz="2000">
                <a:solidFill>
                  <a:srgbClr val="000000"/>
                </a:solidFill>
                <a:cs typeface="Tahoma" panose="020B0604030504040204" pitchFamily="34" charset="0"/>
              </a:rPr>
              <a:t>, consideration of</a:t>
            </a:r>
            <a:r>
              <a:rPr lang="en-US" altLang="en-US" sz="2800">
                <a:solidFill>
                  <a:srgbClr val="000000"/>
                </a:solidFill>
                <a:cs typeface="Tahoma" panose="020B0604030504040204" pitchFamily="34" charset="0"/>
              </a:rPr>
              <a:t> </a:t>
            </a:r>
            <a:endParaRPr lang="en-US" altLang="en-US" sz="2800">
              <a:cs typeface="Times New Roman" panose="02020603050405020304" pitchFamily="18" charset="0"/>
            </a:endParaRPr>
          </a:p>
          <a:p>
            <a:pPr algn="ctr">
              <a:spcBef>
                <a:spcPct val="0"/>
              </a:spcBef>
              <a:buClrTx/>
              <a:buSzTx/>
              <a:buFontTx/>
              <a:buNone/>
            </a:pPr>
            <a:endParaRPr lang="en-US" altLang="en-US" sz="2800"/>
          </a:p>
        </p:txBody>
      </p:sp>
      <p:sp>
        <p:nvSpPr>
          <p:cNvPr id="32776" name="Text Box 8">
            <a:extLst>
              <a:ext uri="{FF2B5EF4-FFF2-40B4-BE49-F238E27FC236}">
                <a16:creationId xmlns:a16="http://schemas.microsoft.com/office/drawing/2014/main" id="{DB16D2B3-BA21-E9B4-BA5B-75710736F72E}"/>
              </a:ext>
            </a:extLst>
          </p:cNvPr>
          <p:cNvSpPr txBox="1">
            <a:spLocks noChangeArrowheads="1"/>
          </p:cNvSpPr>
          <p:nvPr/>
        </p:nvSpPr>
        <p:spPr bwMode="auto">
          <a:xfrm>
            <a:off x="685800" y="7467600"/>
            <a:ext cx="55578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400" b="1" i="1">
                <a:solidFill>
                  <a:srgbClr val="000000"/>
                </a:solidFill>
                <a:cs typeface="Tahoma" panose="020B0604030504040204" pitchFamily="34" charset="0"/>
              </a:rPr>
              <a:t>overall proportions and type </a:t>
            </a:r>
            <a:endParaRPr lang="en-US" altLang="en-US" sz="2400">
              <a:cs typeface="Times New Roman" panose="02020603050405020304" pitchFamily="18" charset="0"/>
            </a:endParaRPr>
          </a:p>
          <a:p>
            <a:pPr algn="ctr">
              <a:spcBef>
                <a:spcPct val="0"/>
              </a:spcBef>
              <a:buClrTx/>
              <a:buSzTx/>
              <a:buFontTx/>
              <a:buNone/>
            </a:pPr>
            <a:r>
              <a:rPr lang="en-US" altLang="en-US" sz="2400" b="1" i="1">
                <a:solidFill>
                  <a:srgbClr val="000000"/>
                </a:solidFill>
                <a:cs typeface="Tahoma" panose="020B0604030504040204" pitchFamily="34" charset="0"/>
              </a:rPr>
              <a:t>should take precedence over size.</a:t>
            </a:r>
            <a:r>
              <a:rPr lang="en-US" altLang="en-US" sz="2800" b="1">
                <a:solidFill>
                  <a:srgbClr val="000000"/>
                </a:solidFill>
                <a:cs typeface="Tahoma" panose="020B0604030504040204" pitchFamily="34" charset="0"/>
              </a:rPr>
              <a:t> </a:t>
            </a:r>
            <a:r>
              <a:rPr lang="en-US" altLang="en-US" sz="2800">
                <a:latin typeface="Palatino" charset="0"/>
              </a:rPr>
              <a:t> </a:t>
            </a:r>
          </a:p>
        </p:txBody>
      </p:sp>
      <p:sp>
        <p:nvSpPr>
          <p:cNvPr id="32777" name="Text Box 9">
            <a:extLst>
              <a:ext uri="{FF2B5EF4-FFF2-40B4-BE49-F238E27FC236}">
                <a16:creationId xmlns:a16="http://schemas.microsoft.com/office/drawing/2014/main" id="{9FA277B5-F2EF-7957-754B-76B543E116A3}"/>
              </a:ext>
            </a:extLst>
          </p:cNvPr>
          <p:cNvSpPr txBox="1">
            <a:spLocks noChangeArrowheads="1"/>
          </p:cNvSpPr>
          <p:nvPr/>
        </p:nvSpPr>
        <p:spPr bwMode="auto">
          <a:xfrm>
            <a:off x="1676400" y="3505200"/>
            <a:ext cx="1143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9600">
                <a:solidFill>
                  <a:schemeClr val="hlink"/>
                </a:solidFill>
                <a:latin typeface="Antique Olive" pitchFamily="34" charset="0"/>
              </a:rPr>
              <a:t>X</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327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32776"/>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15" presetClass="entr" presetSubtype="0" fill="hold" grpId="0" nodeType="withEffect">
                                  <p:stCondLst>
                                    <p:cond delay="0"/>
                                  </p:stCondLst>
                                  <p:childTnLst>
                                    <p:set>
                                      <p:cBhvr>
                                        <p:cTn id="18" dur="1" fill="hold">
                                          <p:stCondLst>
                                            <p:cond delay="0"/>
                                          </p:stCondLst>
                                        </p:cTn>
                                        <p:tgtEl>
                                          <p:spTgt spid="32777"/>
                                        </p:tgtEl>
                                        <p:attrNameLst>
                                          <p:attrName>style.visibility</p:attrName>
                                        </p:attrNameLst>
                                      </p:cBhvr>
                                      <p:to>
                                        <p:strVal val="visible"/>
                                      </p:to>
                                    </p:set>
                                    <p:anim calcmode="lin" valueType="num">
                                      <p:cBhvr>
                                        <p:cTn id="19" dur="1000" fill="hold"/>
                                        <p:tgtEl>
                                          <p:spTgt spid="32777"/>
                                        </p:tgtEl>
                                        <p:attrNameLst>
                                          <p:attrName>ppt_w</p:attrName>
                                        </p:attrNameLst>
                                      </p:cBhvr>
                                      <p:tavLst>
                                        <p:tav tm="0">
                                          <p:val>
                                            <p:fltVal val="0"/>
                                          </p:val>
                                        </p:tav>
                                        <p:tav tm="100000">
                                          <p:val>
                                            <p:strVal val="#ppt_w"/>
                                          </p:val>
                                        </p:tav>
                                      </p:tavLst>
                                    </p:anim>
                                    <p:anim calcmode="lin" valueType="num">
                                      <p:cBhvr>
                                        <p:cTn id="20" dur="1000" fill="hold"/>
                                        <p:tgtEl>
                                          <p:spTgt spid="32777"/>
                                        </p:tgtEl>
                                        <p:attrNameLst>
                                          <p:attrName>ppt_h</p:attrName>
                                        </p:attrNameLst>
                                      </p:cBhvr>
                                      <p:tavLst>
                                        <p:tav tm="0">
                                          <p:val>
                                            <p:fltVal val="0"/>
                                          </p:val>
                                        </p:tav>
                                        <p:tav tm="100000">
                                          <p:val>
                                            <p:strVal val="#ppt_h"/>
                                          </p:val>
                                        </p:tav>
                                      </p:tavLst>
                                    </p:anim>
                                    <p:anim calcmode="lin" valueType="num">
                                      <p:cBhvr>
                                        <p:cTn id="21" dur="1000" fill="hold"/>
                                        <p:tgtEl>
                                          <p:spTgt spid="3277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27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utoUpdateAnimBg="0"/>
      <p:bldP spid="3" grpId="0" autoUpdateAnimBg="0"/>
      <p:bldP spid="32776" grpId="0" autoUpdateAnimBg="0"/>
      <p:bldP spid="3277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68F25DC1-B72B-68A2-EB29-66392171BB51}"/>
              </a:ext>
            </a:extLst>
          </p:cNvPr>
          <p:cNvSpPr>
            <a:spLocks noGrp="1"/>
          </p:cNvSpPr>
          <p:nvPr>
            <p:ph type="ftr" sz="quarter" idx="11"/>
          </p:nvPr>
        </p:nvSpPr>
        <p:spPr/>
        <p:txBody>
          <a:bodyPr/>
          <a:lstStyle/>
          <a:p>
            <a:pPr>
              <a:defRPr/>
            </a:pPr>
            <a:r>
              <a:rPr lang="en-US" altLang="en-US"/>
              <a:t>Chow Chow Club, Inc.</a:t>
            </a:r>
          </a:p>
        </p:txBody>
      </p:sp>
      <p:sp>
        <p:nvSpPr>
          <p:cNvPr id="35843" name="Slide Number Placeholder 5">
            <a:extLst>
              <a:ext uri="{FF2B5EF4-FFF2-40B4-BE49-F238E27FC236}">
                <a16:creationId xmlns:a16="http://schemas.microsoft.com/office/drawing/2014/main" id="{98DFE202-C0AB-BA49-0374-6044A4F017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E6C5A7B-4A88-4D28-BD52-FFBC703EEB9E}" type="slidenum">
              <a:rPr lang="en-US" altLang="en-US" sz="1400" smtClean="0"/>
              <a:pPr>
                <a:spcBef>
                  <a:spcPct val="0"/>
                </a:spcBef>
                <a:buClrTx/>
                <a:buSzTx/>
                <a:buFontTx/>
                <a:buNone/>
              </a:pPr>
              <a:t>16</a:t>
            </a:fld>
            <a:endParaRPr lang="en-US" altLang="en-US" sz="1400"/>
          </a:p>
        </p:txBody>
      </p:sp>
      <p:sp>
        <p:nvSpPr>
          <p:cNvPr id="35844" name="Rectangle 2">
            <a:extLst>
              <a:ext uri="{FF2B5EF4-FFF2-40B4-BE49-F238E27FC236}">
                <a16:creationId xmlns:a16="http://schemas.microsoft.com/office/drawing/2014/main" id="{203E6AEF-08F6-1BAD-F07C-1F654720DD8C}"/>
              </a:ext>
            </a:extLst>
          </p:cNvPr>
          <p:cNvSpPr>
            <a:spLocks noGrp="1" noChangeArrowheads="1"/>
          </p:cNvSpPr>
          <p:nvPr>
            <p:ph type="title"/>
          </p:nvPr>
        </p:nvSpPr>
        <p:spPr/>
        <p:txBody>
          <a:bodyPr/>
          <a:lstStyle/>
          <a:p>
            <a:pPr eaLnBrk="1" hangingPunct="1"/>
            <a:r>
              <a:rPr lang="en-US" altLang="en-US"/>
              <a:t>Proportions</a:t>
            </a:r>
          </a:p>
        </p:txBody>
      </p:sp>
      <p:sp>
        <p:nvSpPr>
          <p:cNvPr id="3" name="Rectangle 3">
            <a:extLst>
              <a:ext uri="{FF2B5EF4-FFF2-40B4-BE49-F238E27FC236}">
                <a16:creationId xmlns:a16="http://schemas.microsoft.com/office/drawing/2014/main" id="{345F9966-BFCF-8AD3-D4D4-CE4541CC3B14}"/>
              </a:ext>
            </a:extLst>
          </p:cNvPr>
          <p:cNvSpPr>
            <a:spLocks noGrp="1" noChangeArrowheads="1"/>
          </p:cNvSpPr>
          <p:nvPr>
            <p:ph type="body" idx="1"/>
          </p:nvPr>
        </p:nvSpPr>
        <p:spPr>
          <a:xfrm>
            <a:off x="228600" y="4572000"/>
            <a:ext cx="6362700" cy="5486400"/>
          </a:xfrm>
        </p:spPr>
        <p:txBody>
          <a:bodyPr/>
          <a:lstStyle/>
          <a:p>
            <a:pPr eaLnBrk="1" hangingPunct="1"/>
            <a:r>
              <a:rPr lang="en-US" altLang="en-US" sz="2800" b="1"/>
              <a:t>Square in profile</a:t>
            </a:r>
            <a:r>
              <a:rPr lang="en-US" altLang="en-US" sz="2800"/>
              <a:t> &amp; close coupled.</a:t>
            </a:r>
          </a:p>
          <a:p>
            <a:pPr eaLnBrk="1" hangingPunct="1"/>
            <a:r>
              <a:rPr lang="en-US" altLang="en-US" sz="2800"/>
              <a:t>Distance from forechest to point of buttocks,</a:t>
            </a:r>
          </a:p>
          <a:p>
            <a:pPr eaLnBrk="1" hangingPunct="1"/>
            <a:r>
              <a:rPr lang="en-US" altLang="en-US" sz="2800"/>
              <a:t>Equals height at the highest points of the withers.</a:t>
            </a:r>
          </a:p>
          <a:p>
            <a:pPr eaLnBrk="1" hangingPunct="1"/>
            <a:endParaRPr lang="en-US" altLang="en-US" sz="2800"/>
          </a:p>
          <a:p>
            <a:pPr eaLnBrk="1" hangingPunct="1">
              <a:buFont typeface="Wingdings" panose="05000000000000000000" pitchFamily="2" charset="2"/>
              <a:buNone/>
            </a:pPr>
            <a:endParaRPr lang="en-US" altLang="en-US" sz="1400"/>
          </a:p>
        </p:txBody>
      </p:sp>
      <p:pic>
        <p:nvPicPr>
          <p:cNvPr id="2" name="Picture 4" descr="sld 11 side vw">
            <a:extLst>
              <a:ext uri="{FF2B5EF4-FFF2-40B4-BE49-F238E27FC236}">
                <a16:creationId xmlns:a16="http://schemas.microsoft.com/office/drawing/2014/main" id="{8ED65DB1-7173-430F-F925-B346AD2B1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76400"/>
            <a:ext cx="269716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a:extLst>
              <a:ext uri="{FF2B5EF4-FFF2-40B4-BE49-F238E27FC236}">
                <a16:creationId xmlns:a16="http://schemas.microsoft.com/office/drawing/2014/main" id="{FB369869-8B30-3379-3DB0-0AA5D9FBE9CA}"/>
              </a:ext>
            </a:extLst>
          </p:cNvPr>
          <p:cNvSpPr txBox="1">
            <a:spLocks noChangeArrowheads="1"/>
          </p:cNvSpPr>
          <p:nvPr/>
        </p:nvSpPr>
        <p:spPr bwMode="auto">
          <a:xfrm>
            <a:off x="762000" y="7010400"/>
            <a:ext cx="5638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buFont typeface="Wingdings" panose="05000000000000000000" pitchFamily="2" charset="2"/>
              <a:buNone/>
            </a:pPr>
            <a:r>
              <a:rPr lang="en-US" altLang="en-US" sz="2800" b="1">
                <a:solidFill>
                  <a:srgbClr val="FF0000"/>
                </a:solidFill>
                <a:cs typeface="Tahoma" panose="020B0604030504040204" pitchFamily="34" charset="0"/>
              </a:rPr>
              <a:t>Serious Fault; </a:t>
            </a:r>
          </a:p>
          <a:p>
            <a:pPr algn="ctr" eaLnBrk="1" hangingPunct="1">
              <a:buFont typeface="Wingdings" panose="05000000000000000000" pitchFamily="2" charset="2"/>
              <a:buNone/>
            </a:pPr>
            <a:r>
              <a:rPr lang="en-US" altLang="en-US" sz="2800" b="1">
                <a:solidFill>
                  <a:srgbClr val="FF0000"/>
                </a:solidFill>
                <a:cs typeface="Tahoma" panose="020B0604030504040204" pitchFamily="34" charset="0"/>
              </a:rPr>
              <a:t>Profile other than square</a:t>
            </a:r>
            <a:r>
              <a:rPr lang="en-US" altLang="en-US" sz="2800">
                <a:solidFill>
                  <a:srgbClr val="FF0000"/>
                </a:solidFill>
                <a:cs typeface="Tahoma" panose="020B0604030504040204" pitchFamily="34" charset="0"/>
              </a:rPr>
              <a:t>.</a:t>
            </a:r>
            <a:r>
              <a:rPr lang="en-US" altLang="en-US" sz="2800">
                <a:solidFill>
                  <a:srgbClr val="000000"/>
                </a:solidFill>
                <a:cs typeface="Tahoma" panose="020B0604030504040204" pitchFamily="34" charset="0"/>
              </a:rPr>
              <a:t> </a:t>
            </a:r>
            <a:endParaRPr lang="en-US" altLang="en-US" sz="2800"/>
          </a:p>
          <a:p>
            <a:pPr algn="ctr">
              <a:spcBef>
                <a:spcPct val="50000"/>
              </a:spcBef>
              <a:buClrTx/>
              <a:buSzTx/>
              <a:buFontTx/>
              <a:buNone/>
            </a:pPr>
            <a:endParaRPr lang="en-US" altLang="en-US" sz="2800">
              <a:latin typeface="Palatino" charset="0"/>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3">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3">
                                            <p:txEl>
                                              <p:pRg st="2" end="2"/>
                                            </p:txEl>
                                          </p:spTgt>
                                        </p:tgtEl>
                                        <p:attrNameLst>
                                          <p:attrName>style.visibility</p:attrName>
                                        </p:attrNameLst>
                                      </p:cBhvr>
                                      <p:to>
                                        <p:strVal val="visible"/>
                                      </p:to>
                                    </p:set>
                                  </p:childTnLst>
                                </p:cTn>
                              </p:par>
                              <p:par>
                                <p:cTn id="14" presetID="15" presetClass="entr" presetSubtype="0" fill="hold" grpId="0" nodeType="withEffect">
                                  <p:stCondLst>
                                    <p:cond delay="0"/>
                                  </p:stCondLst>
                                  <p:childTnLst>
                                    <p:set>
                                      <p:cBhvr>
                                        <p:cTn id="15" dur="1" fill="hold">
                                          <p:stCondLst>
                                            <p:cond delay="0"/>
                                          </p:stCondLst>
                                        </p:cTn>
                                        <p:tgtEl>
                                          <p:spTgt spid="34821"/>
                                        </p:tgtEl>
                                        <p:attrNameLst>
                                          <p:attrName>style.visibility</p:attrName>
                                        </p:attrNameLst>
                                      </p:cBhvr>
                                      <p:to>
                                        <p:strVal val="visible"/>
                                      </p:to>
                                    </p:set>
                                    <p:anim calcmode="lin" valueType="num">
                                      <p:cBhvr>
                                        <p:cTn id="16" dur="1000" fill="hold"/>
                                        <p:tgtEl>
                                          <p:spTgt spid="34821"/>
                                        </p:tgtEl>
                                        <p:attrNameLst>
                                          <p:attrName>ppt_w</p:attrName>
                                        </p:attrNameLst>
                                      </p:cBhvr>
                                      <p:tavLst>
                                        <p:tav tm="0">
                                          <p:val>
                                            <p:fltVal val="0"/>
                                          </p:val>
                                        </p:tav>
                                        <p:tav tm="100000">
                                          <p:val>
                                            <p:strVal val="#ppt_w"/>
                                          </p:val>
                                        </p:tav>
                                      </p:tavLst>
                                    </p:anim>
                                    <p:anim calcmode="lin" valueType="num">
                                      <p:cBhvr>
                                        <p:cTn id="17" dur="1000" fill="hold"/>
                                        <p:tgtEl>
                                          <p:spTgt spid="34821"/>
                                        </p:tgtEl>
                                        <p:attrNameLst>
                                          <p:attrName>ppt_h</p:attrName>
                                        </p:attrNameLst>
                                      </p:cBhvr>
                                      <p:tavLst>
                                        <p:tav tm="0">
                                          <p:val>
                                            <p:fltVal val="0"/>
                                          </p:val>
                                        </p:tav>
                                        <p:tav tm="100000">
                                          <p:val>
                                            <p:strVal val="#ppt_h"/>
                                          </p:val>
                                        </p:tav>
                                      </p:tavLst>
                                    </p:anim>
                                    <p:anim calcmode="lin" valueType="num">
                                      <p:cBhvr>
                                        <p:cTn id="18" dur="1000" fill="hold"/>
                                        <p:tgtEl>
                                          <p:spTgt spid="34821"/>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348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3482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8A36634A-26D5-2006-79F9-21428954BBB6}"/>
              </a:ext>
            </a:extLst>
          </p:cNvPr>
          <p:cNvSpPr>
            <a:spLocks noGrp="1"/>
          </p:cNvSpPr>
          <p:nvPr>
            <p:ph type="ftr" sz="quarter" idx="11"/>
          </p:nvPr>
        </p:nvSpPr>
        <p:spPr/>
        <p:txBody>
          <a:bodyPr/>
          <a:lstStyle/>
          <a:p>
            <a:pPr>
              <a:defRPr/>
            </a:pPr>
            <a:r>
              <a:rPr lang="en-US" altLang="en-US"/>
              <a:t>Chow Chow Club, Inc.</a:t>
            </a:r>
          </a:p>
        </p:txBody>
      </p:sp>
      <p:sp>
        <p:nvSpPr>
          <p:cNvPr id="37891" name="Slide Number Placeholder 4">
            <a:extLst>
              <a:ext uri="{FF2B5EF4-FFF2-40B4-BE49-F238E27FC236}">
                <a16:creationId xmlns:a16="http://schemas.microsoft.com/office/drawing/2014/main" id="{203CC415-1C9B-C312-E7F6-737E5F19D4E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E40FDDC-2430-48AA-A582-18E285BD3282}" type="slidenum">
              <a:rPr lang="en-US" altLang="en-US" sz="1400" smtClean="0"/>
              <a:pPr>
                <a:spcBef>
                  <a:spcPct val="0"/>
                </a:spcBef>
                <a:buClrTx/>
                <a:buSzTx/>
                <a:buFontTx/>
                <a:buNone/>
              </a:pPr>
              <a:t>17</a:t>
            </a:fld>
            <a:endParaRPr lang="en-US" altLang="en-US" sz="1400"/>
          </a:p>
        </p:txBody>
      </p:sp>
      <p:sp>
        <p:nvSpPr>
          <p:cNvPr id="37892" name="Rectangle 2">
            <a:extLst>
              <a:ext uri="{FF2B5EF4-FFF2-40B4-BE49-F238E27FC236}">
                <a16:creationId xmlns:a16="http://schemas.microsoft.com/office/drawing/2014/main" id="{95389D78-8EFF-7F7F-1110-C3163B3A4FEF}"/>
              </a:ext>
            </a:extLst>
          </p:cNvPr>
          <p:cNvSpPr>
            <a:spLocks noGrp="1" noChangeArrowheads="1"/>
          </p:cNvSpPr>
          <p:nvPr>
            <p:ph type="title"/>
          </p:nvPr>
        </p:nvSpPr>
        <p:spPr/>
        <p:txBody>
          <a:bodyPr/>
          <a:lstStyle/>
          <a:p>
            <a:pPr eaLnBrk="1" hangingPunct="1"/>
            <a:r>
              <a:rPr lang="en-US" altLang="en-US"/>
              <a:t>Proportions</a:t>
            </a:r>
          </a:p>
        </p:txBody>
      </p:sp>
      <p:sp>
        <p:nvSpPr>
          <p:cNvPr id="2" name="Rectangle 3">
            <a:extLst>
              <a:ext uri="{FF2B5EF4-FFF2-40B4-BE49-F238E27FC236}">
                <a16:creationId xmlns:a16="http://schemas.microsoft.com/office/drawing/2014/main" id="{BB379A81-CDDE-548B-28BC-AA574F6AF785}"/>
              </a:ext>
            </a:extLst>
          </p:cNvPr>
          <p:cNvSpPr>
            <a:spLocks noChangeArrowheads="1"/>
          </p:cNvSpPr>
          <p:nvPr/>
        </p:nvSpPr>
        <p:spPr bwMode="auto">
          <a:xfrm>
            <a:off x="166688" y="7772400"/>
            <a:ext cx="6691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800"/>
              <a:t>*</a:t>
            </a:r>
            <a:r>
              <a:rPr lang="en-US" altLang="en-US" sz="2000"/>
              <a:t>Distance from </a:t>
            </a:r>
            <a:r>
              <a:rPr lang="en-US" altLang="en-US" sz="2000" b="1"/>
              <a:t>tip of elbow to ground </a:t>
            </a:r>
          </a:p>
          <a:p>
            <a:pPr algn="ctr">
              <a:spcBef>
                <a:spcPct val="0"/>
              </a:spcBef>
              <a:buClrTx/>
              <a:buSzTx/>
              <a:buFontTx/>
              <a:buNone/>
            </a:pPr>
            <a:r>
              <a:rPr lang="en-US" altLang="en-US" sz="2000" b="1"/>
              <a:t>is half the height</a:t>
            </a:r>
            <a:r>
              <a:rPr lang="en-US" altLang="en-US" sz="2000"/>
              <a:t> at the withers</a:t>
            </a:r>
          </a:p>
        </p:txBody>
      </p:sp>
      <p:pic>
        <p:nvPicPr>
          <p:cNvPr id="37894" name="Picture 4" descr="sld 11 side vw">
            <a:extLst>
              <a:ext uri="{FF2B5EF4-FFF2-40B4-BE49-F238E27FC236}">
                <a16:creationId xmlns:a16="http://schemas.microsoft.com/office/drawing/2014/main" id="{AFD958DA-712A-0BAB-58DF-6BB08C122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38400"/>
            <a:ext cx="42449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6DA7B15E-835E-DAB0-5C3C-A143A27C50D7}"/>
              </a:ext>
            </a:extLst>
          </p:cNvPr>
          <p:cNvSpPr txBox="1">
            <a:spLocks noChangeArrowheads="1"/>
          </p:cNvSpPr>
          <p:nvPr/>
        </p:nvSpPr>
        <p:spPr bwMode="auto">
          <a:xfrm>
            <a:off x="1004888" y="7264400"/>
            <a:ext cx="5202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800">
                <a:solidFill>
                  <a:srgbClr val="000000"/>
                </a:solidFill>
                <a:cs typeface="Times New Roman" panose="02020603050405020304" pitchFamily="18" charset="0"/>
              </a:rPr>
              <a:t>*</a:t>
            </a:r>
            <a:r>
              <a:rPr lang="en-US" altLang="en-US" sz="2000">
                <a:solidFill>
                  <a:srgbClr val="000000"/>
                </a:solidFill>
                <a:cs typeface="Times New Roman" panose="02020603050405020304" pitchFamily="18" charset="0"/>
              </a:rPr>
              <a:t>Floor of the chest level with tips of elbows.</a:t>
            </a:r>
            <a:r>
              <a:rPr lang="en-US" altLang="en-US" sz="2000">
                <a:solidFill>
                  <a:srgbClr val="000000"/>
                </a:solidFill>
                <a:cs typeface="Tahoma" panose="020B0604030504040204" pitchFamily="34" charset="0"/>
              </a:rPr>
              <a:t> </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ppt_x"/>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686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ED30359D-BF34-BE2E-D7B2-82ECA6D53A17}"/>
              </a:ext>
            </a:extLst>
          </p:cNvPr>
          <p:cNvSpPr>
            <a:spLocks noGrp="1"/>
          </p:cNvSpPr>
          <p:nvPr>
            <p:ph type="ftr" sz="quarter" idx="11"/>
          </p:nvPr>
        </p:nvSpPr>
        <p:spPr/>
        <p:txBody>
          <a:bodyPr/>
          <a:lstStyle/>
          <a:p>
            <a:pPr>
              <a:defRPr/>
            </a:pPr>
            <a:r>
              <a:rPr lang="en-US" altLang="en-US"/>
              <a:t>Chow Chow Club, Inc.</a:t>
            </a:r>
          </a:p>
        </p:txBody>
      </p:sp>
      <p:sp>
        <p:nvSpPr>
          <p:cNvPr id="39939" name="Slide Number Placeholder 4">
            <a:extLst>
              <a:ext uri="{FF2B5EF4-FFF2-40B4-BE49-F238E27FC236}">
                <a16:creationId xmlns:a16="http://schemas.microsoft.com/office/drawing/2014/main" id="{75F51D68-3250-910A-2A48-B976932978E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C774F06-9FCC-45FB-B04F-44EED49A6FBD}" type="slidenum">
              <a:rPr lang="en-US" altLang="en-US" sz="1400" smtClean="0"/>
              <a:pPr>
                <a:spcBef>
                  <a:spcPct val="0"/>
                </a:spcBef>
                <a:buClrTx/>
                <a:buSzTx/>
                <a:buFontTx/>
                <a:buNone/>
              </a:pPr>
              <a:t>18</a:t>
            </a:fld>
            <a:endParaRPr lang="en-US" altLang="en-US" sz="1400"/>
          </a:p>
        </p:txBody>
      </p:sp>
      <p:sp>
        <p:nvSpPr>
          <p:cNvPr id="39940" name="Rectangle 2">
            <a:extLst>
              <a:ext uri="{FF2B5EF4-FFF2-40B4-BE49-F238E27FC236}">
                <a16:creationId xmlns:a16="http://schemas.microsoft.com/office/drawing/2014/main" id="{FB73AFC6-0029-2788-BD72-16CDA25A43A8}"/>
              </a:ext>
            </a:extLst>
          </p:cNvPr>
          <p:cNvSpPr>
            <a:spLocks noGrp="1" noChangeArrowheads="1"/>
          </p:cNvSpPr>
          <p:nvPr>
            <p:ph type="title"/>
          </p:nvPr>
        </p:nvSpPr>
        <p:spPr/>
        <p:txBody>
          <a:bodyPr/>
          <a:lstStyle/>
          <a:p>
            <a:pPr eaLnBrk="1" hangingPunct="1"/>
            <a:r>
              <a:rPr lang="en-US" altLang="en-US"/>
              <a:t>Proportions  			</a:t>
            </a:r>
          </a:p>
        </p:txBody>
      </p:sp>
      <p:sp>
        <p:nvSpPr>
          <p:cNvPr id="3" name="Rectangle 3">
            <a:extLst>
              <a:ext uri="{FF2B5EF4-FFF2-40B4-BE49-F238E27FC236}">
                <a16:creationId xmlns:a16="http://schemas.microsoft.com/office/drawing/2014/main" id="{4DF2845B-248D-1273-CB17-60E432CB31D7}"/>
              </a:ext>
            </a:extLst>
          </p:cNvPr>
          <p:cNvSpPr>
            <a:spLocks noChangeArrowheads="1"/>
          </p:cNvSpPr>
          <p:nvPr/>
        </p:nvSpPr>
        <p:spPr bwMode="auto">
          <a:xfrm>
            <a:off x="457200" y="2743200"/>
            <a:ext cx="571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400"/>
              <a:t>Width viewed from the front and rear is the same and must be broad.</a:t>
            </a:r>
          </a:p>
        </p:txBody>
      </p:sp>
      <p:pic>
        <p:nvPicPr>
          <p:cNvPr id="2" name="Picture 4" descr="sld 11 front vw">
            <a:extLst>
              <a:ext uri="{FF2B5EF4-FFF2-40B4-BE49-F238E27FC236}">
                <a16:creationId xmlns:a16="http://schemas.microsoft.com/office/drawing/2014/main" id="{61F26533-8F76-909F-0BB2-C2DECF714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962400"/>
            <a:ext cx="1819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sld 11 rear vw">
            <a:extLst>
              <a:ext uri="{FF2B5EF4-FFF2-40B4-BE49-F238E27FC236}">
                <a16:creationId xmlns:a16="http://schemas.microsoft.com/office/drawing/2014/main" id="{F4129408-BF67-A4A2-538C-249D67733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962400"/>
            <a:ext cx="18669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nodeType="withEffect">
                                  <p:stCondLst>
                                    <p:cond delay="0"/>
                                  </p:stCondLst>
                                  <p:childTnLst>
                                    <p:set>
                                      <p:cBhvr>
                                        <p:cTn id="13" dur="1" fill="hold">
                                          <p:stCondLst>
                                            <p:cond delay="0"/>
                                          </p:stCondLst>
                                        </p:cTn>
                                        <p:tgtEl>
                                          <p:spTgt spid="38917"/>
                                        </p:tgtEl>
                                        <p:attrNameLst>
                                          <p:attrName>style.visibility</p:attrName>
                                        </p:attrNameLst>
                                      </p:cBhvr>
                                      <p:to>
                                        <p:strVal val="visible"/>
                                      </p:to>
                                    </p:set>
                                    <p:animEffect transition="in" filter="dissolve">
                                      <p:cBhvr>
                                        <p:cTn id="14"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FB3C5F02-32DC-6A63-8A8B-1099DCE4CB43}"/>
              </a:ext>
            </a:extLst>
          </p:cNvPr>
          <p:cNvSpPr>
            <a:spLocks noGrp="1"/>
          </p:cNvSpPr>
          <p:nvPr>
            <p:ph type="ftr" sz="quarter" idx="11"/>
          </p:nvPr>
        </p:nvSpPr>
        <p:spPr/>
        <p:txBody>
          <a:bodyPr/>
          <a:lstStyle/>
          <a:p>
            <a:pPr>
              <a:defRPr/>
            </a:pPr>
            <a:r>
              <a:rPr lang="en-US" altLang="en-US"/>
              <a:t>Chow Chow Club, Inc.</a:t>
            </a:r>
          </a:p>
        </p:txBody>
      </p:sp>
      <p:sp>
        <p:nvSpPr>
          <p:cNvPr id="41987" name="Slide Number Placeholder 5">
            <a:extLst>
              <a:ext uri="{FF2B5EF4-FFF2-40B4-BE49-F238E27FC236}">
                <a16:creationId xmlns:a16="http://schemas.microsoft.com/office/drawing/2014/main" id="{F24CFCA8-CC4B-0CF3-5F46-F219530F794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3B32F47-62E1-4E3E-92AC-1047572B21D3}" type="slidenum">
              <a:rPr lang="en-US" altLang="en-US" sz="1400" smtClean="0"/>
              <a:pPr>
                <a:spcBef>
                  <a:spcPct val="0"/>
                </a:spcBef>
                <a:buClrTx/>
                <a:buSzTx/>
                <a:buFontTx/>
                <a:buNone/>
              </a:pPr>
              <a:t>19</a:t>
            </a:fld>
            <a:endParaRPr lang="en-US" altLang="en-US" sz="1400"/>
          </a:p>
        </p:txBody>
      </p:sp>
      <p:sp>
        <p:nvSpPr>
          <p:cNvPr id="41988" name="Rectangle 2">
            <a:extLst>
              <a:ext uri="{FF2B5EF4-FFF2-40B4-BE49-F238E27FC236}">
                <a16:creationId xmlns:a16="http://schemas.microsoft.com/office/drawing/2014/main" id="{550E6858-D8F3-1E50-DD85-0E36FD9764DB}"/>
              </a:ext>
            </a:extLst>
          </p:cNvPr>
          <p:cNvSpPr>
            <a:spLocks noGrp="1" noChangeArrowheads="1"/>
          </p:cNvSpPr>
          <p:nvPr>
            <p:ph type="title"/>
          </p:nvPr>
        </p:nvSpPr>
        <p:spPr/>
        <p:txBody>
          <a:bodyPr/>
          <a:lstStyle/>
          <a:p>
            <a:pPr eaLnBrk="1" hangingPunct="1"/>
            <a:r>
              <a:rPr lang="en-US" altLang="en-US"/>
              <a:t>Proportions</a:t>
            </a:r>
          </a:p>
        </p:txBody>
      </p:sp>
      <p:sp>
        <p:nvSpPr>
          <p:cNvPr id="41989" name="Rectangle 3">
            <a:extLst>
              <a:ext uri="{FF2B5EF4-FFF2-40B4-BE49-F238E27FC236}">
                <a16:creationId xmlns:a16="http://schemas.microsoft.com/office/drawing/2014/main" id="{E4FB611D-D3BA-D4B2-EC44-071530818EEF}"/>
              </a:ext>
            </a:extLst>
          </p:cNvPr>
          <p:cNvSpPr>
            <a:spLocks noGrp="1" noChangeArrowheads="1"/>
          </p:cNvSpPr>
          <p:nvPr>
            <p:ph type="body" idx="1"/>
          </p:nvPr>
        </p:nvSpPr>
        <p:spPr/>
        <p:txBody>
          <a:bodyPr/>
          <a:lstStyle/>
          <a:p>
            <a:pPr eaLnBrk="1" hangingPunct="1"/>
            <a:r>
              <a:rPr lang="en-US" altLang="en-US">
                <a:solidFill>
                  <a:srgbClr val="000000"/>
                </a:solidFill>
                <a:cs typeface="Times New Roman" panose="02020603050405020304" pitchFamily="18" charset="0"/>
              </a:rPr>
              <a:t>It is the aforementioned proportions that are essential to true Chow type. </a:t>
            </a:r>
          </a:p>
          <a:p>
            <a:pPr eaLnBrk="1" hangingPunct="1"/>
            <a:r>
              <a:rPr lang="en-US" altLang="en-US" i="1">
                <a:solidFill>
                  <a:srgbClr val="000000"/>
                </a:solidFill>
                <a:cs typeface="Times New Roman" panose="02020603050405020304" pitchFamily="18" charset="0"/>
              </a:rPr>
              <a:t>In judging puppies,</a:t>
            </a:r>
            <a:r>
              <a:rPr lang="en-US" altLang="en-US">
                <a:solidFill>
                  <a:srgbClr val="000000"/>
                </a:solidFill>
                <a:cs typeface="Times New Roman" panose="02020603050405020304" pitchFamily="18" charset="0"/>
              </a:rPr>
              <a:t> </a:t>
            </a:r>
          </a:p>
          <a:p>
            <a:pPr eaLnBrk="1" hangingPunct="1"/>
            <a:r>
              <a:rPr lang="en-US" altLang="en-US" b="1">
                <a:solidFill>
                  <a:srgbClr val="000000"/>
                </a:solidFill>
                <a:cs typeface="Tahoma" panose="020B0604030504040204" pitchFamily="34" charset="0"/>
              </a:rPr>
              <a:t>no allowance should be made</a:t>
            </a:r>
            <a:r>
              <a:rPr lang="en-US" altLang="en-US">
                <a:solidFill>
                  <a:srgbClr val="000000"/>
                </a:solidFill>
                <a:cs typeface="Tahoma" panose="020B0604030504040204" pitchFamily="34" charset="0"/>
              </a:rPr>
              <a:t> </a:t>
            </a:r>
            <a:r>
              <a:rPr lang="en-US" altLang="en-US" b="1">
                <a:solidFill>
                  <a:srgbClr val="000000"/>
                </a:solidFill>
                <a:cs typeface="Tahoma" panose="020B0604030504040204" pitchFamily="34" charset="0"/>
              </a:rPr>
              <a:t>for their failure to conform to these proportions.</a:t>
            </a:r>
            <a:endParaRPr lang="en-US" altLang="en-US" b="1">
              <a:solidFill>
                <a:srgbClr val="000000"/>
              </a:solidFill>
              <a:cs typeface="Times New Roman" panose="02020603050405020304" pitchFamily="18" charset="0"/>
            </a:endParaRPr>
          </a:p>
          <a:p>
            <a:pPr eaLnBrk="1" hangingPunct="1"/>
            <a:endParaRPr lang="en-US" altLang="en-US">
              <a:solidFill>
                <a:srgbClr val="000000"/>
              </a:solidFill>
              <a:cs typeface="Times New Roman" panose="02020603050405020304" pitchFamily="18" charset="0"/>
            </a:endParaRPr>
          </a:p>
          <a:p>
            <a:pPr eaLnBrk="1" hangingPunct="1"/>
            <a:endParaRPr lang="en-US" altLang="en-US">
              <a:solidFill>
                <a:srgbClr val="000000"/>
              </a:solidFill>
              <a:cs typeface="Times New Roman" panose="02020603050405020304" pitchFamily="18" charset="0"/>
            </a:endParaRPr>
          </a:p>
        </p:txBody>
      </p:sp>
    </p:spTree>
  </p:cSld>
  <p:clrMapOvr>
    <a:masterClrMapping/>
  </p:clrMapOvr>
  <p:transition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3A8C2491-71D9-D9E5-6539-B5F467E3DC85}"/>
              </a:ext>
            </a:extLst>
          </p:cNvPr>
          <p:cNvSpPr>
            <a:spLocks noGrp="1"/>
          </p:cNvSpPr>
          <p:nvPr>
            <p:ph type="ftr" sz="quarter" idx="11"/>
          </p:nvPr>
        </p:nvSpPr>
        <p:spPr/>
        <p:txBody>
          <a:bodyPr/>
          <a:lstStyle/>
          <a:p>
            <a:pPr>
              <a:defRPr/>
            </a:pPr>
            <a:r>
              <a:rPr lang="en-US" altLang="en-US"/>
              <a:t>Chow Chow Club, Inc.</a:t>
            </a:r>
          </a:p>
        </p:txBody>
      </p:sp>
      <p:sp>
        <p:nvSpPr>
          <p:cNvPr id="7171" name="Slide Number Placeholder 3">
            <a:extLst>
              <a:ext uri="{FF2B5EF4-FFF2-40B4-BE49-F238E27FC236}">
                <a16:creationId xmlns:a16="http://schemas.microsoft.com/office/drawing/2014/main" id="{BF9954B3-BBBA-4F27-2AFE-05582BA3E66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079D6A9-0174-414B-BEA3-31C29ABA62AB}" type="slidenum">
              <a:rPr lang="en-US" altLang="en-US" sz="1400" smtClean="0"/>
              <a:pPr>
                <a:spcBef>
                  <a:spcPct val="0"/>
                </a:spcBef>
                <a:buClrTx/>
                <a:buSzTx/>
                <a:buFontTx/>
                <a:buNone/>
              </a:pPr>
              <a:t>2</a:t>
            </a:fld>
            <a:endParaRPr lang="en-US" altLang="en-US" sz="1400"/>
          </a:p>
        </p:txBody>
      </p:sp>
      <p:sp>
        <p:nvSpPr>
          <p:cNvPr id="7172" name="Rectangle 2">
            <a:extLst>
              <a:ext uri="{FF2B5EF4-FFF2-40B4-BE49-F238E27FC236}">
                <a16:creationId xmlns:a16="http://schemas.microsoft.com/office/drawing/2014/main" id="{D45D2CCC-B431-51E7-D1BC-79C42DD8860E}"/>
              </a:ext>
            </a:extLst>
          </p:cNvPr>
          <p:cNvSpPr>
            <a:spLocks noChangeArrowheads="1"/>
          </p:cNvSpPr>
          <p:nvPr/>
        </p:nvSpPr>
        <p:spPr bwMode="auto">
          <a:xfrm>
            <a:off x="-2209800" y="19050"/>
            <a:ext cx="685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a:latin typeface="Times New Roman" panose="02020603050405020304" pitchFamily="18" charset="0"/>
              </a:rPr>
              <a:t>  </a:t>
            </a:r>
            <a:r>
              <a:rPr lang="en-US" altLang="en-US" sz="1000">
                <a:latin typeface="Times New Roman" panose="02020603050405020304" pitchFamily="18" charset="0"/>
              </a:rPr>
              <a:t> </a:t>
            </a:r>
            <a:r>
              <a:rPr lang="en-US" altLang="en-US" sz="1200">
                <a:latin typeface="Times New Roman" panose="02020603050405020304" pitchFamily="18" charset="0"/>
              </a:rPr>
              <a:t>      </a:t>
            </a:r>
            <a:r>
              <a:rPr lang="en-US" altLang="en-US" sz="1000">
                <a:latin typeface="Times New Roman" panose="02020603050405020304" pitchFamily="18" charset="0"/>
              </a:rPr>
              <a:t> </a:t>
            </a:r>
            <a:r>
              <a:rPr lang="en-US" altLang="en-US" sz="1200">
                <a:latin typeface="Times New Roman" panose="02020603050405020304" pitchFamily="18" charset="0"/>
              </a:rPr>
              <a:t>      </a:t>
            </a:r>
          </a:p>
        </p:txBody>
      </p:sp>
      <p:sp>
        <p:nvSpPr>
          <p:cNvPr id="7173" name="Rectangle 3">
            <a:extLst>
              <a:ext uri="{FF2B5EF4-FFF2-40B4-BE49-F238E27FC236}">
                <a16:creationId xmlns:a16="http://schemas.microsoft.com/office/drawing/2014/main" id="{FBE53751-BE44-110F-2916-4FCF8B82DBAB}"/>
              </a:ext>
            </a:extLst>
          </p:cNvPr>
          <p:cNvSpPr>
            <a:spLocks noChangeArrowheads="1"/>
          </p:cNvSpPr>
          <p:nvPr/>
        </p:nvSpPr>
        <p:spPr bwMode="auto">
          <a:xfrm>
            <a:off x="914400" y="6918325"/>
            <a:ext cx="4724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br>
              <a:rPr lang="en-US" altLang="en-US" sz="1200">
                <a:latin typeface="Times New Roman" panose="02020603050405020304" pitchFamily="18" charset="0"/>
              </a:rPr>
            </a:br>
            <a:r>
              <a:rPr lang="en-US" altLang="en-US" sz="2400" b="1">
                <a:latin typeface="Times New Roman" panose="02020603050405020304" pitchFamily="18" charset="0"/>
              </a:rPr>
              <a:t>Can be viewed online at </a:t>
            </a:r>
            <a:r>
              <a:rPr lang="en-US" altLang="en-US" sz="2400" b="1">
                <a:latin typeface="Times New Roman" panose="02020603050405020304" pitchFamily="18" charset="0"/>
                <a:hlinkClick r:id="rId3"/>
              </a:rPr>
              <a:t>www.chowclub.org</a:t>
            </a:r>
            <a:endParaRPr lang="en-US" altLang="en-US" sz="2400" b="1">
              <a:latin typeface="Times New Roman" panose="02020603050405020304" pitchFamily="18" charset="0"/>
            </a:endParaRPr>
          </a:p>
        </p:txBody>
      </p:sp>
      <p:pic>
        <p:nvPicPr>
          <p:cNvPr id="7174" name="Picture 5" descr="C:\Documents and Settings\Linda Banghart\My Documents\CCCI_Illustrated_Std\CCCI_Illustrated_Std\Imgs\spacer.gif">
            <a:extLst>
              <a:ext uri="{FF2B5EF4-FFF2-40B4-BE49-F238E27FC236}">
                <a16:creationId xmlns:a16="http://schemas.microsoft.com/office/drawing/2014/main" id="{96CAED0A-27D4-4C9F-9EE7-2CDD99AB594A}"/>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3190875" y="315913"/>
            <a:ext cx="79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sld 4">
            <a:extLst>
              <a:ext uri="{FF2B5EF4-FFF2-40B4-BE49-F238E27FC236}">
                <a16:creationId xmlns:a16="http://schemas.microsoft.com/office/drawing/2014/main" id="{CB07C61E-FDDF-84FB-D734-423F5487C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2424113"/>
            <a:ext cx="57245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EC3F88CF-8EBE-6B84-0FA3-94B260EFED3F}"/>
              </a:ext>
            </a:extLst>
          </p:cNvPr>
          <p:cNvSpPr>
            <a:spLocks noGrp="1"/>
          </p:cNvSpPr>
          <p:nvPr>
            <p:ph type="ftr" sz="quarter" idx="11"/>
          </p:nvPr>
        </p:nvSpPr>
        <p:spPr/>
        <p:txBody>
          <a:bodyPr/>
          <a:lstStyle/>
          <a:p>
            <a:pPr>
              <a:defRPr/>
            </a:pPr>
            <a:r>
              <a:rPr lang="en-US" altLang="en-US"/>
              <a:t>Chow Chow Club, Inc.</a:t>
            </a:r>
          </a:p>
        </p:txBody>
      </p:sp>
      <p:sp>
        <p:nvSpPr>
          <p:cNvPr id="44035" name="Slide Number Placeholder 4">
            <a:extLst>
              <a:ext uri="{FF2B5EF4-FFF2-40B4-BE49-F238E27FC236}">
                <a16:creationId xmlns:a16="http://schemas.microsoft.com/office/drawing/2014/main" id="{8524C995-6EFC-5287-7722-D68DC3EA5BD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A7602AB-7679-4B20-AC5D-9945363242F9}" type="slidenum">
              <a:rPr lang="en-US" altLang="en-US" sz="1400" smtClean="0"/>
              <a:pPr>
                <a:spcBef>
                  <a:spcPct val="0"/>
                </a:spcBef>
                <a:buClrTx/>
                <a:buSzTx/>
                <a:buFontTx/>
                <a:buNone/>
              </a:pPr>
              <a:t>20</a:t>
            </a:fld>
            <a:endParaRPr lang="en-US" altLang="en-US" sz="1400"/>
          </a:p>
        </p:txBody>
      </p:sp>
      <p:sp>
        <p:nvSpPr>
          <p:cNvPr id="44036" name="Rectangle 2">
            <a:extLst>
              <a:ext uri="{FF2B5EF4-FFF2-40B4-BE49-F238E27FC236}">
                <a16:creationId xmlns:a16="http://schemas.microsoft.com/office/drawing/2014/main" id="{87D9C22F-0653-8065-3A44-5178DE65418E}"/>
              </a:ext>
            </a:extLst>
          </p:cNvPr>
          <p:cNvSpPr>
            <a:spLocks noGrp="1" noChangeArrowheads="1"/>
          </p:cNvSpPr>
          <p:nvPr>
            <p:ph type="title"/>
          </p:nvPr>
        </p:nvSpPr>
        <p:spPr/>
        <p:txBody>
          <a:bodyPr/>
          <a:lstStyle/>
          <a:p>
            <a:pPr eaLnBrk="1" hangingPunct="1"/>
            <a:r>
              <a:rPr lang="en-US" altLang="en-US"/>
              <a:t>Proportions;</a:t>
            </a:r>
            <a:br>
              <a:rPr lang="en-US" altLang="en-US"/>
            </a:br>
            <a:r>
              <a:rPr lang="en-US" altLang="en-US"/>
              <a:t>Correct length of leg,</a:t>
            </a:r>
            <a:br>
              <a:rPr lang="en-US" altLang="en-US"/>
            </a:br>
            <a:r>
              <a:rPr lang="en-US" altLang="en-US"/>
              <a:t>True Chow type</a:t>
            </a:r>
          </a:p>
        </p:txBody>
      </p:sp>
      <p:pic>
        <p:nvPicPr>
          <p:cNvPr id="44037" name="Picture 3" descr="CCCI Judges Guide-04">
            <a:extLst>
              <a:ext uri="{FF2B5EF4-FFF2-40B4-BE49-F238E27FC236}">
                <a16:creationId xmlns:a16="http://schemas.microsoft.com/office/drawing/2014/main" id="{227337EB-5A52-C0F2-030A-4324E542A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43200"/>
            <a:ext cx="3048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descr="CCCI Judges Guide-15">
            <a:extLst>
              <a:ext uri="{FF2B5EF4-FFF2-40B4-BE49-F238E27FC236}">
                <a16:creationId xmlns:a16="http://schemas.microsoft.com/office/drawing/2014/main" id="{C4B5DE5C-0B8C-51C8-C726-C080015D9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762250"/>
            <a:ext cx="30480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CCCI Judges Guide-37">
            <a:extLst>
              <a:ext uri="{FF2B5EF4-FFF2-40B4-BE49-F238E27FC236}">
                <a16:creationId xmlns:a16="http://schemas.microsoft.com/office/drawing/2014/main" id="{64E4A88B-BDC9-DC21-941B-8FF20C2DE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88" y="5643563"/>
            <a:ext cx="285273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7">
            <a:extLst>
              <a:ext uri="{FF2B5EF4-FFF2-40B4-BE49-F238E27FC236}">
                <a16:creationId xmlns:a16="http://schemas.microsoft.com/office/drawing/2014/main" id="{DDA5BB47-286B-240E-0C99-3C083BB80E45}"/>
              </a:ext>
            </a:extLst>
          </p:cNvPr>
          <p:cNvSpPr>
            <a:spLocks noChangeArrowheads="1"/>
          </p:cNvSpPr>
          <p:nvPr/>
        </p:nvSpPr>
        <p:spPr bwMode="auto">
          <a:xfrm>
            <a:off x="1295400" y="86106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Dog</a:t>
            </a:r>
          </a:p>
        </p:txBody>
      </p:sp>
      <p:sp>
        <p:nvSpPr>
          <p:cNvPr id="44041" name="Rectangle 8">
            <a:extLst>
              <a:ext uri="{FF2B5EF4-FFF2-40B4-BE49-F238E27FC236}">
                <a16:creationId xmlns:a16="http://schemas.microsoft.com/office/drawing/2014/main" id="{48915772-6267-2116-4B69-ABBA786777ED}"/>
              </a:ext>
            </a:extLst>
          </p:cNvPr>
          <p:cNvSpPr>
            <a:spLocks noChangeArrowheads="1"/>
          </p:cNvSpPr>
          <p:nvPr/>
        </p:nvSpPr>
        <p:spPr bwMode="auto">
          <a:xfrm>
            <a:off x="1371600" y="24384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Dog</a:t>
            </a:r>
          </a:p>
        </p:txBody>
      </p:sp>
      <p:sp>
        <p:nvSpPr>
          <p:cNvPr id="44042" name="Rectangle 9">
            <a:extLst>
              <a:ext uri="{FF2B5EF4-FFF2-40B4-BE49-F238E27FC236}">
                <a16:creationId xmlns:a16="http://schemas.microsoft.com/office/drawing/2014/main" id="{DBA2AB29-043B-DC7C-CCB6-440A37267274}"/>
              </a:ext>
            </a:extLst>
          </p:cNvPr>
          <p:cNvSpPr>
            <a:spLocks noChangeArrowheads="1"/>
          </p:cNvSpPr>
          <p:nvPr/>
        </p:nvSpPr>
        <p:spPr bwMode="auto">
          <a:xfrm>
            <a:off x="4800600" y="24384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Bitch</a:t>
            </a:r>
          </a:p>
        </p:txBody>
      </p:sp>
      <p:sp>
        <p:nvSpPr>
          <p:cNvPr id="44043" name="Rectangle 10">
            <a:extLst>
              <a:ext uri="{FF2B5EF4-FFF2-40B4-BE49-F238E27FC236}">
                <a16:creationId xmlns:a16="http://schemas.microsoft.com/office/drawing/2014/main" id="{F93D0459-5E80-6078-501A-07A3B775B10B}"/>
              </a:ext>
            </a:extLst>
          </p:cNvPr>
          <p:cNvSpPr>
            <a:spLocks noChangeArrowheads="1"/>
          </p:cNvSpPr>
          <p:nvPr/>
        </p:nvSpPr>
        <p:spPr bwMode="auto">
          <a:xfrm>
            <a:off x="5105400" y="86106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Bitch</a:t>
            </a:r>
          </a:p>
        </p:txBody>
      </p:sp>
      <p:pic>
        <p:nvPicPr>
          <p:cNvPr id="44044" name="Picture 2">
            <a:extLst>
              <a:ext uri="{FF2B5EF4-FFF2-40B4-BE49-F238E27FC236}">
                <a16:creationId xmlns:a16="http://schemas.microsoft.com/office/drawing/2014/main" id="{436E01FD-A2C4-2F47-221F-72201D0807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25" y="5902325"/>
            <a:ext cx="30654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jpg" descr="image.jpg">
            <a:extLst>
              <a:ext uri="{FF2B5EF4-FFF2-40B4-BE49-F238E27FC236}">
                <a16:creationId xmlns:a16="http://schemas.microsoft.com/office/drawing/2014/main" id="{704776FB-593F-6690-D561-5D3A4BEE125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7532688"/>
            <a:ext cx="11461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3" name="image.jpg" descr="image.jpg">
            <a:extLst>
              <a:ext uri="{FF2B5EF4-FFF2-40B4-BE49-F238E27FC236}">
                <a16:creationId xmlns:a16="http://schemas.microsoft.com/office/drawing/2014/main" id="{8393CC21-E3E5-DC17-D723-0EC12E24323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3027363"/>
            <a:ext cx="10604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4" name="image.jpg" descr="image.jpg">
            <a:extLst>
              <a:ext uri="{FF2B5EF4-FFF2-40B4-BE49-F238E27FC236}">
                <a16:creationId xmlns:a16="http://schemas.microsoft.com/office/drawing/2014/main" id="{7B5C64A7-43BA-2B5E-2735-8579F2AA605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5" y="4572000"/>
            <a:ext cx="927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5" name="image.jpg" descr="image.jpg">
            <a:extLst>
              <a:ext uri="{FF2B5EF4-FFF2-40B4-BE49-F238E27FC236}">
                <a16:creationId xmlns:a16="http://schemas.microsoft.com/office/drawing/2014/main" id="{3C59D8C9-2641-E4AF-CEB1-BAAEB6E825A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650" y="5988050"/>
            <a:ext cx="10620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6" name="image.jpg" descr="image.jpg">
            <a:extLst>
              <a:ext uri="{FF2B5EF4-FFF2-40B4-BE49-F238E27FC236}">
                <a16:creationId xmlns:a16="http://schemas.microsoft.com/office/drawing/2014/main" id="{39B65424-716E-0A93-740C-420D62AE858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7461250"/>
            <a:ext cx="11779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7" name="image.jpg" descr="image.jpg">
            <a:extLst>
              <a:ext uri="{FF2B5EF4-FFF2-40B4-BE49-F238E27FC236}">
                <a16:creationId xmlns:a16="http://schemas.microsoft.com/office/drawing/2014/main" id="{E876CBEE-A58B-E795-64EF-27A53BCA370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13" y="7510463"/>
            <a:ext cx="1111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8" name="image.jpg" descr="image.jpg">
            <a:extLst>
              <a:ext uri="{FF2B5EF4-FFF2-40B4-BE49-F238E27FC236}">
                <a16:creationId xmlns:a16="http://schemas.microsoft.com/office/drawing/2014/main" id="{BD5C7A80-8FDC-6830-62DF-812418B2ADD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5883275"/>
            <a:ext cx="10509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9" name="image.jpg" descr="image.jpg">
            <a:extLst>
              <a:ext uri="{FF2B5EF4-FFF2-40B4-BE49-F238E27FC236}">
                <a16:creationId xmlns:a16="http://schemas.microsoft.com/office/drawing/2014/main" id="{0C03A78A-057A-DABE-6CBD-09708671DE7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788" y="4410075"/>
            <a:ext cx="1152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90" name="image.jpg" descr="image.jpg">
            <a:extLst>
              <a:ext uri="{FF2B5EF4-FFF2-40B4-BE49-F238E27FC236}">
                <a16:creationId xmlns:a16="http://schemas.microsoft.com/office/drawing/2014/main" id="{B4544C9E-38C8-5C52-58EC-F05E0F65E202}"/>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788" y="5765800"/>
            <a:ext cx="1111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91" name="image.jpg" descr="image.jpg">
            <a:extLst>
              <a:ext uri="{FF2B5EF4-FFF2-40B4-BE49-F238E27FC236}">
                <a16:creationId xmlns:a16="http://schemas.microsoft.com/office/drawing/2014/main" id="{329E994D-53D9-B644-6E24-636E6EC0D0E9}"/>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763" y="2987675"/>
            <a:ext cx="10604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92" name="image.jpg" descr="image.jpg">
            <a:extLst>
              <a:ext uri="{FF2B5EF4-FFF2-40B4-BE49-F238E27FC236}">
                <a16:creationId xmlns:a16="http://schemas.microsoft.com/office/drawing/2014/main" id="{393039F1-8D9A-63AB-2422-3CDD0D3C11FC}"/>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7113" y="3027363"/>
            <a:ext cx="1243012"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93" name="image.jpg" descr="image.jpg">
            <a:extLst>
              <a:ext uri="{FF2B5EF4-FFF2-40B4-BE49-F238E27FC236}">
                <a16:creationId xmlns:a16="http://schemas.microsoft.com/office/drawing/2014/main" id="{3E560D06-5FC9-C503-449D-CBB40FF53B21}"/>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92688" y="4481513"/>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1" name="Shape">
            <a:extLst>
              <a:ext uri="{FF2B5EF4-FFF2-40B4-BE49-F238E27FC236}">
                <a16:creationId xmlns:a16="http://schemas.microsoft.com/office/drawing/2014/main" id="{CDEB4EFB-6DE9-5EAE-03AF-D8958B07BE8E}"/>
              </a:ext>
            </a:extLst>
          </p:cNvPr>
          <p:cNvSpPr/>
          <p:nvPr/>
        </p:nvSpPr>
        <p:spPr>
          <a:xfrm>
            <a:off x="2051050" y="4770438"/>
            <a:ext cx="325438" cy="309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2" name="Shape">
            <a:extLst>
              <a:ext uri="{FF2B5EF4-FFF2-40B4-BE49-F238E27FC236}">
                <a16:creationId xmlns:a16="http://schemas.microsoft.com/office/drawing/2014/main" id="{34387199-77F1-DF58-28B7-364F617C2168}"/>
              </a:ext>
            </a:extLst>
          </p:cNvPr>
          <p:cNvSpPr/>
          <p:nvPr/>
        </p:nvSpPr>
        <p:spPr>
          <a:xfrm>
            <a:off x="4183063" y="4899025"/>
            <a:ext cx="350837" cy="279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3" name="Shape">
            <a:extLst>
              <a:ext uri="{FF2B5EF4-FFF2-40B4-BE49-F238E27FC236}">
                <a16:creationId xmlns:a16="http://schemas.microsoft.com/office/drawing/2014/main" id="{B45B5A45-873D-F005-1E7F-16F7CD90DB2A}"/>
              </a:ext>
            </a:extLst>
          </p:cNvPr>
          <p:cNvSpPr/>
          <p:nvPr/>
        </p:nvSpPr>
        <p:spPr>
          <a:xfrm>
            <a:off x="4376738" y="6284913"/>
            <a:ext cx="338137" cy="2841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4" name="Shape">
            <a:extLst>
              <a:ext uri="{FF2B5EF4-FFF2-40B4-BE49-F238E27FC236}">
                <a16:creationId xmlns:a16="http://schemas.microsoft.com/office/drawing/2014/main" id="{8627674F-5509-F58D-F488-7898383BD7E0}"/>
              </a:ext>
            </a:extLst>
          </p:cNvPr>
          <p:cNvSpPr/>
          <p:nvPr/>
        </p:nvSpPr>
        <p:spPr>
          <a:xfrm>
            <a:off x="112713" y="7942263"/>
            <a:ext cx="400050" cy="279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5" name="Shape">
            <a:extLst>
              <a:ext uri="{FF2B5EF4-FFF2-40B4-BE49-F238E27FC236}">
                <a16:creationId xmlns:a16="http://schemas.microsoft.com/office/drawing/2014/main" id="{9AC5DF71-CCBA-1598-C05B-25807B0D15B6}"/>
              </a:ext>
            </a:extLst>
          </p:cNvPr>
          <p:cNvSpPr/>
          <p:nvPr/>
        </p:nvSpPr>
        <p:spPr>
          <a:xfrm>
            <a:off x="2078038" y="7964488"/>
            <a:ext cx="338137" cy="260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6" name="Shape">
            <a:extLst>
              <a:ext uri="{FF2B5EF4-FFF2-40B4-BE49-F238E27FC236}">
                <a16:creationId xmlns:a16="http://schemas.microsoft.com/office/drawing/2014/main" id="{F8EDE7D2-80CE-1DA1-4BEA-9E82DD82EFDF}"/>
              </a:ext>
            </a:extLst>
          </p:cNvPr>
          <p:cNvSpPr/>
          <p:nvPr/>
        </p:nvSpPr>
        <p:spPr>
          <a:xfrm>
            <a:off x="4397375" y="7937500"/>
            <a:ext cx="395288" cy="284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7" name="Shape">
            <a:extLst>
              <a:ext uri="{FF2B5EF4-FFF2-40B4-BE49-F238E27FC236}">
                <a16:creationId xmlns:a16="http://schemas.microsoft.com/office/drawing/2014/main" id="{AB2136BE-3C15-C231-485E-8CBCA2109A0F}"/>
              </a:ext>
            </a:extLst>
          </p:cNvPr>
          <p:cNvSpPr/>
          <p:nvPr/>
        </p:nvSpPr>
        <p:spPr>
          <a:xfrm>
            <a:off x="2051050" y="3617913"/>
            <a:ext cx="388938" cy="2714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158" name="Shape">
            <a:extLst>
              <a:ext uri="{FF2B5EF4-FFF2-40B4-BE49-F238E27FC236}">
                <a16:creationId xmlns:a16="http://schemas.microsoft.com/office/drawing/2014/main" id="{9BCA64E8-8558-8F6F-AC90-BEEF7052A303}"/>
              </a:ext>
            </a:extLst>
          </p:cNvPr>
          <p:cNvSpPr/>
          <p:nvPr/>
        </p:nvSpPr>
        <p:spPr>
          <a:xfrm>
            <a:off x="2149475" y="6223000"/>
            <a:ext cx="325438" cy="2301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
        <p:nvSpPr>
          <p:cNvPr id="46102" name="Rectangle 1">
            <a:extLst>
              <a:ext uri="{FF2B5EF4-FFF2-40B4-BE49-F238E27FC236}">
                <a16:creationId xmlns:a16="http://schemas.microsoft.com/office/drawing/2014/main" id="{97B26278-F9AB-EBFB-FA38-DA5CDF3D2E3E}"/>
              </a:ext>
            </a:extLst>
          </p:cNvPr>
          <p:cNvSpPr>
            <a:spLocks noChangeArrowheads="1"/>
          </p:cNvSpPr>
          <p:nvPr/>
        </p:nvSpPr>
        <p:spPr bwMode="auto">
          <a:xfrm>
            <a:off x="1651000" y="493713"/>
            <a:ext cx="39036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solidFill>
                  <a:schemeClr val="tx2"/>
                </a:solidFill>
                <a:latin typeface="Palatino" charset="0"/>
              </a:rPr>
              <a:t>Proportions;</a:t>
            </a:r>
            <a:br>
              <a:rPr lang="en-US" altLang="en-US" sz="2800">
                <a:solidFill>
                  <a:schemeClr val="tx2"/>
                </a:solidFill>
                <a:latin typeface="Palatino" charset="0"/>
              </a:rPr>
            </a:br>
            <a:r>
              <a:rPr lang="en-US" altLang="en-US" sz="2800">
                <a:solidFill>
                  <a:schemeClr val="tx2"/>
                </a:solidFill>
                <a:latin typeface="Palatino" charset="0"/>
              </a:rPr>
              <a:t>Correct length of leg,</a:t>
            </a:r>
            <a:br>
              <a:rPr lang="en-US" altLang="en-US" sz="2800">
                <a:solidFill>
                  <a:schemeClr val="tx2"/>
                </a:solidFill>
                <a:latin typeface="Palatino" charset="0"/>
              </a:rPr>
            </a:br>
            <a:r>
              <a:rPr lang="en-US" altLang="en-US" sz="2800">
                <a:solidFill>
                  <a:schemeClr val="tx2"/>
                </a:solidFill>
                <a:latin typeface="Palatino" charset="0"/>
              </a:rPr>
              <a:t>True Chow type</a:t>
            </a:r>
          </a:p>
        </p:txBody>
      </p:sp>
      <p:sp>
        <p:nvSpPr>
          <p:cNvPr id="23" name="Shape">
            <a:extLst>
              <a:ext uri="{FF2B5EF4-FFF2-40B4-BE49-F238E27FC236}">
                <a16:creationId xmlns:a16="http://schemas.microsoft.com/office/drawing/2014/main" id="{AFBAAF54-5E27-F41B-1BA0-CF826CEA561A}"/>
              </a:ext>
            </a:extLst>
          </p:cNvPr>
          <p:cNvSpPr/>
          <p:nvPr/>
        </p:nvSpPr>
        <p:spPr>
          <a:xfrm>
            <a:off x="4230688" y="3490913"/>
            <a:ext cx="350837" cy="2794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blipFill>
            <a:blip r:embed="rId14"/>
          </a:blipFill>
          <a:ln w="25400">
            <a:solidFill>
              <a:srgbClr val="000000"/>
            </a:solidFill>
          </a:ln>
        </p:spPr>
        <p:txBody>
          <a:bodyPr lIns="26789" tIns="26789" rIns="26789" bIns="26789" anchor="ctr"/>
          <a:lstStyle/>
          <a:p>
            <a:pPr>
              <a:defRPr/>
            </a:pPr>
            <a:endParaRPr sz="1476"/>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73EF4BE-72B4-1D4B-E8BA-86C6841931B5}"/>
              </a:ext>
            </a:extLst>
          </p:cNvPr>
          <p:cNvSpPr>
            <a:spLocks noGrp="1"/>
          </p:cNvSpPr>
          <p:nvPr>
            <p:ph type="ftr" sz="quarter" idx="11"/>
          </p:nvPr>
        </p:nvSpPr>
        <p:spPr/>
        <p:txBody>
          <a:bodyPr/>
          <a:lstStyle/>
          <a:p>
            <a:pPr>
              <a:defRPr/>
            </a:pPr>
            <a:r>
              <a:rPr lang="en-US" altLang="en-US"/>
              <a:t>Chow Chow Club, Inc.</a:t>
            </a:r>
          </a:p>
        </p:txBody>
      </p:sp>
      <p:sp>
        <p:nvSpPr>
          <p:cNvPr id="47107" name="Slide Number Placeholder 5">
            <a:extLst>
              <a:ext uri="{FF2B5EF4-FFF2-40B4-BE49-F238E27FC236}">
                <a16:creationId xmlns:a16="http://schemas.microsoft.com/office/drawing/2014/main" id="{4D43B094-06CE-3F30-2B6F-BADD787D1D8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32A44F3-C3A0-4156-BC65-B5B8719A41CB}" type="slidenum">
              <a:rPr lang="en-US" altLang="en-US" sz="1400" smtClean="0"/>
              <a:pPr>
                <a:spcBef>
                  <a:spcPct val="0"/>
                </a:spcBef>
                <a:buClrTx/>
                <a:buSzTx/>
                <a:buFontTx/>
                <a:buNone/>
              </a:pPr>
              <a:t>22</a:t>
            </a:fld>
            <a:endParaRPr lang="en-US" altLang="en-US" sz="1400"/>
          </a:p>
        </p:txBody>
      </p:sp>
      <p:sp>
        <p:nvSpPr>
          <p:cNvPr id="47108" name="Rectangle 2">
            <a:extLst>
              <a:ext uri="{FF2B5EF4-FFF2-40B4-BE49-F238E27FC236}">
                <a16:creationId xmlns:a16="http://schemas.microsoft.com/office/drawing/2014/main" id="{7DE0456B-F195-118F-7CF7-66AAC685D97A}"/>
              </a:ext>
            </a:extLst>
          </p:cNvPr>
          <p:cNvSpPr>
            <a:spLocks noGrp="1" noChangeArrowheads="1"/>
          </p:cNvSpPr>
          <p:nvPr>
            <p:ph type="title"/>
          </p:nvPr>
        </p:nvSpPr>
        <p:spPr/>
        <p:txBody>
          <a:bodyPr/>
          <a:lstStyle/>
          <a:p>
            <a:pPr eaLnBrk="1" hangingPunct="1"/>
            <a:r>
              <a:rPr lang="en-US" altLang="en-US" sz="3600">
                <a:solidFill>
                  <a:schemeClr val="hlink"/>
                </a:solidFill>
              </a:rPr>
              <a:t>Incorrect proportion</a:t>
            </a:r>
            <a:br>
              <a:rPr lang="en-US" altLang="en-US" sz="3600">
                <a:solidFill>
                  <a:schemeClr val="hlink"/>
                </a:solidFill>
              </a:rPr>
            </a:br>
            <a:r>
              <a:rPr lang="en-US" altLang="en-US" sz="3600">
                <a:solidFill>
                  <a:schemeClr val="hlink"/>
                </a:solidFill>
              </a:rPr>
              <a:t>Too long in body and loin</a:t>
            </a:r>
          </a:p>
        </p:txBody>
      </p:sp>
      <p:sp>
        <p:nvSpPr>
          <p:cNvPr id="47109" name="Rectangle 3">
            <a:extLst>
              <a:ext uri="{FF2B5EF4-FFF2-40B4-BE49-F238E27FC236}">
                <a16:creationId xmlns:a16="http://schemas.microsoft.com/office/drawing/2014/main" id="{46954930-69AC-B502-AF6E-22A0920EB620}"/>
              </a:ext>
            </a:extLst>
          </p:cNvPr>
          <p:cNvSpPr>
            <a:spLocks noGrp="1" noChangeArrowheads="1"/>
          </p:cNvSpPr>
          <p:nvPr>
            <p:ph type="body" idx="1"/>
          </p:nvPr>
        </p:nvSpPr>
        <p:spPr/>
        <p:txBody>
          <a:bodyPr/>
          <a:lstStyle/>
          <a:p>
            <a:pPr eaLnBrk="1" hangingPunct="1"/>
            <a:endParaRPr lang="en-US" altLang="en-US"/>
          </a:p>
        </p:txBody>
      </p:sp>
      <p:pic>
        <p:nvPicPr>
          <p:cNvPr id="47110" name="Picture 4" descr="CCCI Judges Guide-59">
            <a:extLst>
              <a:ext uri="{FF2B5EF4-FFF2-40B4-BE49-F238E27FC236}">
                <a16:creationId xmlns:a16="http://schemas.microsoft.com/office/drawing/2014/main" id="{542A2C56-D4EB-C497-74F1-2D826E5D5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68580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667162E-AE6A-DCB5-980E-A7B9DCADB56C}"/>
              </a:ext>
            </a:extLst>
          </p:cNvPr>
          <p:cNvSpPr>
            <a:spLocks noGrp="1"/>
          </p:cNvSpPr>
          <p:nvPr>
            <p:ph type="ftr" sz="quarter" idx="11"/>
          </p:nvPr>
        </p:nvSpPr>
        <p:spPr/>
        <p:txBody>
          <a:bodyPr/>
          <a:lstStyle/>
          <a:p>
            <a:pPr>
              <a:defRPr/>
            </a:pPr>
            <a:r>
              <a:rPr lang="en-US" altLang="en-US"/>
              <a:t>Chow Chow Club, Inc.</a:t>
            </a:r>
          </a:p>
        </p:txBody>
      </p:sp>
      <p:sp>
        <p:nvSpPr>
          <p:cNvPr id="49155" name="Slide Number Placeholder 5">
            <a:extLst>
              <a:ext uri="{FF2B5EF4-FFF2-40B4-BE49-F238E27FC236}">
                <a16:creationId xmlns:a16="http://schemas.microsoft.com/office/drawing/2014/main" id="{C21E4A06-21E2-089E-913A-1C2BDC9AC22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60C3647-016B-400B-8341-FA14C32CC0F1}" type="slidenum">
              <a:rPr lang="en-US" altLang="en-US" sz="1400" smtClean="0"/>
              <a:pPr>
                <a:spcBef>
                  <a:spcPct val="0"/>
                </a:spcBef>
                <a:buClrTx/>
                <a:buSzTx/>
                <a:buFontTx/>
                <a:buNone/>
              </a:pPr>
              <a:t>23</a:t>
            </a:fld>
            <a:endParaRPr lang="en-US" altLang="en-US" sz="1400"/>
          </a:p>
        </p:txBody>
      </p:sp>
      <p:sp>
        <p:nvSpPr>
          <p:cNvPr id="49156" name="Rectangle 2">
            <a:extLst>
              <a:ext uri="{FF2B5EF4-FFF2-40B4-BE49-F238E27FC236}">
                <a16:creationId xmlns:a16="http://schemas.microsoft.com/office/drawing/2014/main" id="{BE9E0E28-9852-1767-A78F-628D7D4BE556}"/>
              </a:ext>
            </a:extLst>
          </p:cNvPr>
          <p:cNvSpPr>
            <a:spLocks noGrp="1" noChangeArrowheads="1"/>
          </p:cNvSpPr>
          <p:nvPr>
            <p:ph type="title"/>
          </p:nvPr>
        </p:nvSpPr>
        <p:spPr/>
        <p:txBody>
          <a:bodyPr/>
          <a:lstStyle/>
          <a:p>
            <a:pPr eaLnBrk="1" hangingPunct="1"/>
            <a:r>
              <a:rPr lang="en-US" altLang="en-US" sz="3600">
                <a:solidFill>
                  <a:schemeClr val="hlink"/>
                </a:solidFill>
              </a:rPr>
              <a:t>Incorrect proportions</a:t>
            </a:r>
            <a:br>
              <a:rPr lang="en-US" altLang="en-US" sz="3600">
                <a:solidFill>
                  <a:schemeClr val="hlink"/>
                </a:solidFill>
              </a:rPr>
            </a:br>
            <a:r>
              <a:rPr lang="en-US" altLang="en-US" sz="3600">
                <a:solidFill>
                  <a:schemeClr val="hlink"/>
                </a:solidFill>
              </a:rPr>
              <a:t>too long in body and loin</a:t>
            </a:r>
            <a:br>
              <a:rPr lang="en-US" altLang="en-US" sz="3600">
                <a:solidFill>
                  <a:schemeClr val="hlink"/>
                </a:solidFill>
              </a:rPr>
            </a:br>
            <a:r>
              <a:rPr lang="en-US" altLang="en-US" sz="3600">
                <a:solidFill>
                  <a:schemeClr val="hlink"/>
                </a:solidFill>
              </a:rPr>
              <a:t>too small in head and bone</a:t>
            </a:r>
          </a:p>
        </p:txBody>
      </p:sp>
      <p:pic>
        <p:nvPicPr>
          <p:cNvPr id="49157" name="Picture 3" descr="CCCI Judges Guide-66">
            <a:extLst>
              <a:ext uri="{FF2B5EF4-FFF2-40B4-BE49-F238E27FC236}">
                <a16:creationId xmlns:a16="http://schemas.microsoft.com/office/drawing/2014/main" id="{F3EB1483-35B2-6B26-4ACB-960B672ED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506095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84C3A1F-49AC-F8D9-C2B8-1A3A14745C77}"/>
              </a:ext>
            </a:extLst>
          </p:cNvPr>
          <p:cNvSpPr>
            <a:spLocks noGrp="1"/>
          </p:cNvSpPr>
          <p:nvPr>
            <p:ph type="ftr" sz="quarter" idx="11"/>
          </p:nvPr>
        </p:nvSpPr>
        <p:spPr/>
        <p:txBody>
          <a:bodyPr/>
          <a:lstStyle/>
          <a:p>
            <a:pPr>
              <a:defRPr/>
            </a:pPr>
            <a:r>
              <a:rPr lang="en-US" altLang="en-US"/>
              <a:t>Chow Chow Club, Inc.</a:t>
            </a:r>
          </a:p>
        </p:txBody>
      </p:sp>
      <p:sp>
        <p:nvSpPr>
          <p:cNvPr id="51203" name="Slide Number Placeholder 5">
            <a:extLst>
              <a:ext uri="{FF2B5EF4-FFF2-40B4-BE49-F238E27FC236}">
                <a16:creationId xmlns:a16="http://schemas.microsoft.com/office/drawing/2014/main" id="{256EB94C-6626-9D7F-6A9A-31F7F400842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1F6BD1-7536-4A49-B24F-8DC55012C20D}" type="slidenum">
              <a:rPr lang="en-US" altLang="en-US" sz="1400" smtClean="0"/>
              <a:pPr>
                <a:spcBef>
                  <a:spcPct val="0"/>
                </a:spcBef>
                <a:buClrTx/>
                <a:buSzTx/>
                <a:buFontTx/>
                <a:buNone/>
              </a:pPr>
              <a:t>24</a:t>
            </a:fld>
            <a:endParaRPr lang="en-US" altLang="en-US" sz="1400"/>
          </a:p>
        </p:txBody>
      </p:sp>
      <p:sp>
        <p:nvSpPr>
          <p:cNvPr id="51204" name="Rectangle 2">
            <a:extLst>
              <a:ext uri="{FF2B5EF4-FFF2-40B4-BE49-F238E27FC236}">
                <a16:creationId xmlns:a16="http://schemas.microsoft.com/office/drawing/2014/main" id="{7804CE75-489A-E9C5-265B-16A4DECBCCEA}"/>
              </a:ext>
            </a:extLst>
          </p:cNvPr>
          <p:cNvSpPr>
            <a:spLocks noGrp="1" noChangeArrowheads="1"/>
          </p:cNvSpPr>
          <p:nvPr>
            <p:ph type="title"/>
          </p:nvPr>
        </p:nvSpPr>
        <p:spPr/>
        <p:txBody>
          <a:bodyPr/>
          <a:lstStyle/>
          <a:p>
            <a:pPr eaLnBrk="1" hangingPunct="1"/>
            <a:r>
              <a:rPr lang="en-US" altLang="en-US" sz="3200">
                <a:solidFill>
                  <a:schemeClr val="hlink"/>
                </a:solidFill>
              </a:rPr>
              <a:t>Incorrect proportions</a:t>
            </a:r>
            <a:br>
              <a:rPr lang="en-US" altLang="en-US" sz="3200">
                <a:solidFill>
                  <a:schemeClr val="hlink"/>
                </a:solidFill>
              </a:rPr>
            </a:br>
            <a:r>
              <a:rPr lang="en-US" altLang="en-US" sz="3200">
                <a:solidFill>
                  <a:schemeClr val="hlink"/>
                </a:solidFill>
              </a:rPr>
              <a:t>too long in body and loin</a:t>
            </a:r>
            <a:br>
              <a:rPr lang="en-US" altLang="en-US" sz="3200">
                <a:solidFill>
                  <a:schemeClr val="hlink"/>
                </a:solidFill>
              </a:rPr>
            </a:br>
            <a:r>
              <a:rPr lang="en-US" altLang="en-US" sz="3200">
                <a:solidFill>
                  <a:schemeClr val="hlink"/>
                </a:solidFill>
              </a:rPr>
              <a:t>overdone, cloddy, ponderous</a:t>
            </a:r>
          </a:p>
        </p:txBody>
      </p:sp>
      <p:pic>
        <p:nvPicPr>
          <p:cNvPr id="51205" name="Picture 3" descr="CCCI Judges Guide-67">
            <a:extLst>
              <a:ext uri="{FF2B5EF4-FFF2-40B4-BE49-F238E27FC236}">
                <a16:creationId xmlns:a16="http://schemas.microsoft.com/office/drawing/2014/main" id="{92A9E807-B695-8726-1EA2-2B27C0F3F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95600"/>
            <a:ext cx="57816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FABBD94-E87F-62FD-1FCC-484E80E238DC}"/>
              </a:ext>
            </a:extLst>
          </p:cNvPr>
          <p:cNvSpPr>
            <a:spLocks noGrp="1"/>
          </p:cNvSpPr>
          <p:nvPr>
            <p:ph type="ftr" sz="quarter" idx="11"/>
          </p:nvPr>
        </p:nvSpPr>
        <p:spPr/>
        <p:txBody>
          <a:bodyPr/>
          <a:lstStyle/>
          <a:p>
            <a:pPr>
              <a:defRPr/>
            </a:pPr>
            <a:r>
              <a:rPr lang="en-US" altLang="en-US"/>
              <a:t>Chow Chow Club, Inc.</a:t>
            </a:r>
          </a:p>
        </p:txBody>
      </p:sp>
      <p:sp>
        <p:nvSpPr>
          <p:cNvPr id="53251" name="Slide Number Placeholder 5">
            <a:extLst>
              <a:ext uri="{FF2B5EF4-FFF2-40B4-BE49-F238E27FC236}">
                <a16:creationId xmlns:a16="http://schemas.microsoft.com/office/drawing/2014/main" id="{0F6276D2-11A4-7F16-44C4-81B4556060E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A3C2F87-A8C5-4A84-8285-853D5F5971E2}" type="slidenum">
              <a:rPr lang="en-US" altLang="en-US" sz="1400" smtClean="0"/>
              <a:pPr>
                <a:spcBef>
                  <a:spcPct val="0"/>
                </a:spcBef>
                <a:buClrTx/>
                <a:buSzTx/>
                <a:buFontTx/>
                <a:buNone/>
              </a:pPr>
              <a:t>25</a:t>
            </a:fld>
            <a:endParaRPr lang="en-US" altLang="en-US" sz="1400"/>
          </a:p>
        </p:txBody>
      </p:sp>
      <p:sp>
        <p:nvSpPr>
          <p:cNvPr id="53252" name="Rectangle 2">
            <a:extLst>
              <a:ext uri="{FF2B5EF4-FFF2-40B4-BE49-F238E27FC236}">
                <a16:creationId xmlns:a16="http://schemas.microsoft.com/office/drawing/2014/main" id="{D1B62F05-0DC7-2827-BBD7-B6B207A16793}"/>
              </a:ext>
            </a:extLst>
          </p:cNvPr>
          <p:cNvSpPr>
            <a:spLocks noGrp="1" noChangeArrowheads="1"/>
          </p:cNvSpPr>
          <p:nvPr>
            <p:ph type="title"/>
          </p:nvPr>
        </p:nvSpPr>
        <p:spPr/>
        <p:txBody>
          <a:bodyPr/>
          <a:lstStyle/>
          <a:p>
            <a:pPr eaLnBrk="1" hangingPunct="1"/>
            <a:r>
              <a:rPr lang="en-US" altLang="en-US" sz="3200"/>
              <a:t>Chow Chow shaved down to show actual body structure</a:t>
            </a:r>
            <a:br>
              <a:rPr lang="en-US" altLang="en-US" sz="3200"/>
            </a:br>
            <a:r>
              <a:rPr lang="en-US" altLang="en-US" sz="3200"/>
              <a:t>Correct topline – short, level back, good depth of chest</a:t>
            </a:r>
          </a:p>
        </p:txBody>
      </p:sp>
      <p:pic>
        <p:nvPicPr>
          <p:cNvPr id="53253" name="Picture 3" descr="CCCI Judges Guide-82">
            <a:extLst>
              <a:ext uri="{FF2B5EF4-FFF2-40B4-BE49-F238E27FC236}">
                <a16:creationId xmlns:a16="http://schemas.microsoft.com/office/drawing/2014/main" id="{1E93682D-1500-89B4-2339-9060C68F9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8BBED8-4A4E-C17F-B4B3-3A262257DC80}"/>
              </a:ext>
            </a:extLst>
          </p:cNvPr>
          <p:cNvSpPr>
            <a:spLocks noGrp="1"/>
          </p:cNvSpPr>
          <p:nvPr>
            <p:ph type="ftr" sz="quarter" idx="11"/>
          </p:nvPr>
        </p:nvSpPr>
        <p:spPr/>
        <p:txBody>
          <a:bodyPr/>
          <a:lstStyle/>
          <a:p>
            <a:pPr>
              <a:defRPr/>
            </a:pPr>
            <a:r>
              <a:rPr lang="en-US" altLang="en-US"/>
              <a:t>Chow Chow Club, Inc.</a:t>
            </a:r>
          </a:p>
        </p:txBody>
      </p:sp>
      <p:sp>
        <p:nvSpPr>
          <p:cNvPr id="55299" name="Slide Number Placeholder 4">
            <a:extLst>
              <a:ext uri="{FF2B5EF4-FFF2-40B4-BE49-F238E27FC236}">
                <a16:creationId xmlns:a16="http://schemas.microsoft.com/office/drawing/2014/main" id="{6F3B3893-BA09-AEF5-4218-9D541FBCBFF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038668B-8700-488D-B3CE-AB5466E8EEE3}" type="slidenum">
              <a:rPr lang="en-US" altLang="en-US" sz="1400" smtClean="0"/>
              <a:pPr>
                <a:spcBef>
                  <a:spcPct val="0"/>
                </a:spcBef>
                <a:buClrTx/>
                <a:buSzTx/>
                <a:buFontTx/>
                <a:buNone/>
              </a:pPr>
              <a:t>26</a:t>
            </a:fld>
            <a:endParaRPr lang="en-US" altLang="en-US" sz="1400"/>
          </a:p>
        </p:txBody>
      </p:sp>
      <p:sp>
        <p:nvSpPr>
          <p:cNvPr id="55300" name="Rectangle 2">
            <a:extLst>
              <a:ext uri="{FF2B5EF4-FFF2-40B4-BE49-F238E27FC236}">
                <a16:creationId xmlns:a16="http://schemas.microsoft.com/office/drawing/2014/main" id="{17622A2A-CA11-AA3A-8ABB-9EB978C23D4D}"/>
              </a:ext>
            </a:extLst>
          </p:cNvPr>
          <p:cNvSpPr>
            <a:spLocks noGrp="1" noChangeArrowheads="1"/>
          </p:cNvSpPr>
          <p:nvPr>
            <p:ph type="title"/>
          </p:nvPr>
        </p:nvSpPr>
        <p:spPr/>
        <p:txBody>
          <a:bodyPr/>
          <a:lstStyle/>
          <a:p>
            <a:pPr eaLnBrk="1" hangingPunct="1"/>
            <a:r>
              <a:rPr lang="en-US" altLang="en-US"/>
              <a:t>HEAD</a:t>
            </a:r>
          </a:p>
        </p:txBody>
      </p:sp>
      <p:pic>
        <p:nvPicPr>
          <p:cNvPr id="55301" name="Picture 3" descr="ccci logo sld 1">
            <a:extLst>
              <a:ext uri="{FF2B5EF4-FFF2-40B4-BE49-F238E27FC236}">
                <a16:creationId xmlns:a16="http://schemas.microsoft.com/office/drawing/2014/main" id="{96297A2F-5770-2484-F0F2-3790C61E5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3210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1127E5E-E3B2-0314-0C94-6F5F357284AC}"/>
              </a:ext>
            </a:extLst>
          </p:cNvPr>
          <p:cNvSpPr>
            <a:spLocks noGrp="1"/>
          </p:cNvSpPr>
          <p:nvPr>
            <p:ph type="ftr" sz="quarter" idx="11"/>
          </p:nvPr>
        </p:nvSpPr>
        <p:spPr/>
        <p:txBody>
          <a:bodyPr/>
          <a:lstStyle/>
          <a:p>
            <a:pPr>
              <a:defRPr/>
            </a:pPr>
            <a:r>
              <a:rPr lang="en-US" altLang="en-US"/>
              <a:t>Chow Chow Club, Inc.</a:t>
            </a:r>
          </a:p>
        </p:txBody>
      </p:sp>
      <p:sp>
        <p:nvSpPr>
          <p:cNvPr id="57347" name="Slide Number Placeholder 5">
            <a:extLst>
              <a:ext uri="{FF2B5EF4-FFF2-40B4-BE49-F238E27FC236}">
                <a16:creationId xmlns:a16="http://schemas.microsoft.com/office/drawing/2014/main" id="{9EAB7EAD-6D2A-69AD-DDD1-138A3C3131E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CC871BF-231F-41FE-8214-090E2D25364B}" type="slidenum">
              <a:rPr lang="en-US" altLang="en-US" sz="1400" smtClean="0"/>
              <a:pPr>
                <a:spcBef>
                  <a:spcPct val="0"/>
                </a:spcBef>
                <a:buClrTx/>
                <a:buSzTx/>
                <a:buFontTx/>
                <a:buNone/>
              </a:pPr>
              <a:t>27</a:t>
            </a:fld>
            <a:endParaRPr lang="en-US" altLang="en-US" sz="1400"/>
          </a:p>
        </p:txBody>
      </p:sp>
      <p:sp>
        <p:nvSpPr>
          <p:cNvPr id="57348" name="Rectangle 2">
            <a:extLst>
              <a:ext uri="{FF2B5EF4-FFF2-40B4-BE49-F238E27FC236}">
                <a16:creationId xmlns:a16="http://schemas.microsoft.com/office/drawing/2014/main" id="{DC7671CE-7C99-96ED-AAB8-CA5A0B37599C}"/>
              </a:ext>
            </a:extLst>
          </p:cNvPr>
          <p:cNvSpPr>
            <a:spLocks noGrp="1" noChangeArrowheads="1"/>
          </p:cNvSpPr>
          <p:nvPr>
            <p:ph type="title"/>
          </p:nvPr>
        </p:nvSpPr>
        <p:spPr/>
        <p:txBody>
          <a:bodyPr/>
          <a:lstStyle/>
          <a:p>
            <a:pPr eaLnBrk="1" hangingPunct="1"/>
            <a:r>
              <a:rPr lang="en-US" altLang="en-US"/>
              <a:t>Expression</a:t>
            </a:r>
          </a:p>
        </p:txBody>
      </p:sp>
      <p:sp>
        <p:nvSpPr>
          <p:cNvPr id="57349" name="Rectangle 3">
            <a:extLst>
              <a:ext uri="{FF2B5EF4-FFF2-40B4-BE49-F238E27FC236}">
                <a16:creationId xmlns:a16="http://schemas.microsoft.com/office/drawing/2014/main" id="{8D97C3D2-0B45-C444-17DF-10C0AC753533}"/>
              </a:ext>
            </a:extLst>
          </p:cNvPr>
          <p:cNvSpPr>
            <a:spLocks noGrp="1" noChangeArrowheads="1"/>
          </p:cNvSpPr>
          <p:nvPr>
            <p:ph type="body" idx="1"/>
          </p:nvPr>
        </p:nvSpPr>
        <p:spPr>
          <a:xfrm>
            <a:off x="0" y="3657600"/>
            <a:ext cx="6858000" cy="5486400"/>
          </a:xfrm>
        </p:spPr>
        <p:txBody>
          <a:bodyPr/>
          <a:lstStyle/>
          <a:p>
            <a:pPr eaLnBrk="1" hangingPunct="1"/>
            <a:r>
              <a:rPr lang="en-US" altLang="en-US">
                <a:solidFill>
                  <a:srgbClr val="000000"/>
                </a:solidFill>
                <a:cs typeface="Times New Roman" panose="02020603050405020304" pitchFamily="18" charset="0"/>
              </a:rPr>
              <a:t>The scowl is achieved:</a:t>
            </a:r>
          </a:p>
          <a:p>
            <a:pPr eaLnBrk="1" hangingPunct="1"/>
            <a:r>
              <a:rPr lang="en-US" altLang="en-US" sz="2000">
                <a:solidFill>
                  <a:srgbClr val="000000"/>
                </a:solidFill>
                <a:cs typeface="Times New Roman" panose="02020603050405020304" pitchFamily="18" charset="0"/>
              </a:rPr>
              <a:t>by a marked brow with a padded button of skin just above the inner, upper corner of each eye,</a:t>
            </a:r>
            <a:r>
              <a:rPr lang="en-US" altLang="en-US">
                <a:solidFill>
                  <a:srgbClr val="000000"/>
                </a:solidFill>
                <a:cs typeface="Times New Roman" panose="02020603050405020304" pitchFamily="18" charset="0"/>
              </a:rPr>
              <a:t> </a:t>
            </a:r>
          </a:p>
          <a:p>
            <a:pPr eaLnBrk="1" hangingPunct="1"/>
            <a:r>
              <a:rPr lang="en-US" altLang="en-US" sz="2000">
                <a:solidFill>
                  <a:srgbClr val="000000"/>
                </a:solidFill>
                <a:cs typeface="Times New Roman" panose="02020603050405020304" pitchFamily="18" charset="0"/>
              </a:rPr>
              <a:t>by sufficient play of skin to form frowning brows and a distinct furrow between the eyes beginning at the base of the muzzle and extending up the forehead,</a:t>
            </a:r>
          </a:p>
          <a:p>
            <a:pPr eaLnBrk="1" hangingPunct="1"/>
            <a:r>
              <a:rPr lang="en-US" altLang="en-US" sz="2000">
                <a:solidFill>
                  <a:srgbClr val="000000"/>
                </a:solidFill>
                <a:cs typeface="Times New Roman" panose="02020603050405020304" pitchFamily="18" charset="0"/>
              </a:rPr>
              <a:t> by the correct eye shape and placement, </a:t>
            </a:r>
          </a:p>
          <a:p>
            <a:pPr eaLnBrk="1" hangingPunct="1"/>
            <a:r>
              <a:rPr lang="en-US" altLang="en-US" sz="2000">
                <a:solidFill>
                  <a:srgbClr val="000000"/>
                </a:solidFill>
                <a:cs typeface="Times New Roman" panose="02020603050405020304" pitchFamily="18" charset="0"/>
              </a:rPr>
              <a:t>by the correct ear shape, carriage and </a:t>
            </a:r>
            <a:br>
              <a:rPr lang="en-US" altLang="en-US" sz="2000">
                <a:solidFill>
                  <a:srgbClr val="000000"/>
                </a:solidFill>
                <a:cs typeface="Times New Roman" panose="02020603050405020304" pitchFamily="18" charset="0"/>
              </a:rPr>
            </a:br>
            <a:r>
              <a:rPr lang="en-US" altLang="en-US" sz="2000">
                <a:solidFill>
                  <a:srgbClr val="000000"/>
                </a:solidFill>
                <a:cs typeface="Times New Roman" panose="02020603050405020304" pitchFamily="18" charset="0"/>
              </a:rPr>
              <a:t>placement. </a:t>
            </a:r>
          </a:p>
        </p:txBody>
      </p:sp>
      <p:pic>
        <p:nvPicPr>
          <p:cNvPr id="57350" name="Picture 4" descr="IMAGE Imgs/CCCI-IS-NF.doc23.gif">
            <a:extLst>
              <a:ext uri="{FF2B5EF4-FFF2-40B4-BE49-F238E27FC236}">
                <a16:creationId xmlns:a16="http://schemas.microsoft.com/office/drawing/2014/main" id="{16BD9AD8-2107-501E-24DA-AFDAB8C12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
            <a:ext cx="27368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ABEDCCC5-0083-A0B0-AEBB-CC8BF9FF5B54}"/>
              </a:ext>
            </a:extLst>
          </p:cNvPr>
          <p:cNvSpPr txBox="1">
            <a:spLocks noChangeArrowheads="1"/>
          </p:cNvSpPr>
          <p:nvPr/>
        </p:nvSpPr>
        <p:spPr bwMode="auto">
          <a:xfrm>
            <a:off x="914400" y="2514600"/>
            <a:ext cx="34290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2000">
                <a:latin typeface="Palatino" charset="0"/>
                <a:cs typeface="Times New Roman" panose="02020603050405020304" pitchFamily="18" charset="0"/>
              </a:rPr>
              <a:t>Essentially scowling, dignified, lordly,discerning, sober and snobbish, one of independence. </a:t>
            </a:r>
            <a:br>
              <a:rPr lang="en-US" altLang="en-US" sz="2000">
                <a:latin typeface="Palatino" charset="0"/>
                <a:cs typeface="Times New Roman" panose="02020603050405020304" pitchFamily="18" charset="0"/>
              </a:rPr>
            </a:br>
            <a:br>
              <a:rPr lang="en-US" altLang="en-US" sz="2800">
                <a:latin typeface="Palatino" charset="0"/>
                <a:cs typeface="Times New Roman" panose="02020603050405020304" pitchFamily="18" charset="0"/>
              </a:rPr>
            </a:br>
            <a:endParaRPr lang="en-US" altLang="en-US" sz="2800">
              <a:latin typeface="Palatino" charset="0"/>
              <a:cs typeface="Times New Roman" panose="02020603050405020304" pitchFamily="18" charset="0"/>
            </a:endParaRPr>
          </a:p>
        </p:txBody>
      </p:sp>
      <p:sp>
        <p:nvSpPr>
          <p:cNvPr id="3" name="Text Box 6">
            <a:extLst>
              <a:ext uri="{FF2B5EF4-FFF2-40B4-BE49-F238E27FC236}">
                <a16:creationId xmlns:a16="http://schemas.microsoft.com/office/drawing/2014/main" id="{A5FC116C-6915-BB1E-8978-20D9F94A62C1}"/>
              </a:ext>
            </a:extLst>
          </p:cNvPr>
          <p:cNvSpPr txBox="1">
            <a:spLocks noChangeArrowheads="1"/>
          </p:cNvSpPr>
          <p:nvPr/>
        </p:nvSpPr>
        <p:spPr bwMode="auto">
          <a:xfrm>
            <a:off x="381000" y="7239000"/>
            <a:ext cx="6248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2000">
                <a:solidFill>
                  <a:srgbClr val="0000FF"/>
                </a:solidFill>
                <a:cs typeface="Tahoma" panose="020B0604030504040204" pitchFamily="34" charset="0"/>
              </a:rPr>
              <a:t>NOTE:</a:t>
            </a:r>
          </a:p>
          <a:p>
            <a:pPr algn="ctr">
              <a:spcBef>
                <a:spcPct val="50000"/>
              </a:spcBef>
              <a:buClrTx/>
              <a:buSzTx/>
              <a:buFontTx/>
              <a:buNone/>
            </a:pPr>
            <a:r>
              <a:rPr lang="en-US" altLang="en-US" sz="2000">
                <a:solidFill>
                  <a:srgbClr val="0000FF"/>
                </a:solidFill>
                <a:cs typeface="Tahoma" panose="020B0604030504040204" pitchFamily="34" charset="0"/>
              </a:rPr>
              <a:t>Excessive loose skin is not desirable. Wrinkles on the muzzle do not contribute to expression and are not required. </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6EE9D075-6667-821C-5FD3-D7C0E7647383}"/>
              </a:ext>
            </a:extLst>
          </p:cNvPr>
          <p:cNvSpPr>
            <a:spLocks noGrp="1"/>
          </p:cNvSpPr>
          <p:nvPr>
            <p:ph type="ftr" sz="quarter" idx="11"/>
          </p:nvPr>
        </p:nvSpPr>
        <p:spPr/>
        <p:txBody>
          <a:bodyPr/>
          <a:lstStyle/>
          <a:p>
            <a:pPr>
              <a:defRPr/>
            </a:pPr>
            <a:r>
              <a:rPr lang="en-US" altLang="en-US" dirty="0"/>
              <a:t>Chow </a:t>
            </a:r>
            <a:r>
              <a:rPr lang="en-US" altLang="en-US" dirty="0" err="1"/>
              <a:t>Chow</a:t>
            </a:r>
            <a:r>
              <a:rPr lang="en-US" altLang="en-US" dirty="0"/>
              <a:t> Club, Inc.</a:t>
            </a:r>
          </a:p>
        </p:txBody>
      </p:sp>
      <p:sp>
        <p:nvSpPr>
          <p:cNvPr id="59395" name="Slide Number Placeholder 4">
            <a:extLst>
              <a:ext uri="{FF2B5EF4-FFF2-40B4-BE49-F238E27FC236}">
                <a16:creationId xmlns:a16="http://schemas.microsoft.com/office/drawing/2014/main" id="{94726519-1983-A7D3-18B8-DFC47875EF3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5E094B7-2F42-4182-9624-13539281CE75}" type="slidenum">
              <a:rPr lang="en-US" altLang="en-US" sz="1400" smtClean="0"/>
              <a:pPr>
                <a:spcBef>
                  <a:spcPct val="0"/>
                </a:spcBef>
                <a:buClrTx/>
                <a:buSzTx/>
                <a:buFontTx/>
                <a:buNone/>
              </a:pPr>
              <a:t>28</a:t>
            </a:fld>
            <a:endParaRPr lang="en-US" altLang="en-US" sz="1400"/>
          </a:p>
        </p:txBody>
      </p:sp>
      <p:sp>
        <p:nvSpPr>
          <p:cNvPr id="59396" name="Rectangle 2">
            <a:extLst>
              <a:ext uri="{FF2B5EF4-FFF2-40B4-BE49-F238E27FC236}">
                <a16:creationId xmlns:a16="http://schemas.microsoft.com/office/drawing/2014/main" id="{710414B8-CB2E-1515-7AAF-4CBA62837DB7}"/>
              </a:ext>
            </a:extLst>
          </p:cNvPr>
          <p:cNvSpPr>
            <a:spLocks noGrp="1" noChangeArrowheads="1"/>
          </p:cNvSpPr>
          <p:nvPr>
            <p:ph type="title"/>
          </p:nvPr>
        </p:nvSpPr>
        <p:spPr/>
        <p:txBody>
          <a:bodyPr/>
          <a:lstStyle/>
          <a:p>
            <a:pPr eaLnBrk="1" hangingPunct="1"/>
            <a:r>
              <a:rPr lang="en-US" altLang="en-US"/>
              <a:t>Correct expression</a:t>
            </a:r>
          </a:p>
        </p:txBody>
      </p:sp>
      <p:sp>
        <p:nvSpPr>
          <p:cNvPr id="59397" name="Rectangle 5">
            <a:extLst>
              <a:ext uri="{FF2B5EF4-FFF2-40B4-BE49-F238E27FC236}">
                <a16:creationId xmlns:a16="http://schemas.microsoft.com/office/drawing/2014/main" id="{5FABD100-1033-647A-8B8D-078F80524D16}"/>
              </a:ext>
            </a:extLst>
          </p:cNvPr>
          <p:cNvSpPr>
            <a:spLocks noChangeArrowheads="1"/>
          </p:cNvSpPr>
          <p:nvPr/>
        </p:nvSpPr>
        <p:spPr bwMode="auto">
          <a:xfrm>
            <a:off x="2439988" y="5329238"/>
            <a:ext cx="1389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Rough bitch</a:t>
            </a:r>
          </a:p>
        </p:txBody>
      </p:sp>
      <p:sp>
        <p:nvSpPr>
          <p:cNvPr id="59398" name="Rectangle 7">
            <a:extLst>
              <a:ext uri="{FF2B5EF4-FFF2-40B4-BE49-F238E27FC236}">
                <a16:creationId xmlns:a16="http://schemas.microsoft.com/office/drawing/2014/main" id="{581427FF-133A-371D-378C-C929236DEF6A}"/>
              </a:ext>
            </a:extLst>
          </p:cNvPr>
          <p:cNvSpPr>
            <a:spLocks noChangeArrowheads="1"/>
          </p:cNvSpPr>
          <p:nvPr/>
        </p:nvSpPr>
        <p:spPr bwMode="auto">
          <a:xfrm>
            <a:off x="1150938" y="8324850"/>
            <a:ext cx="472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  Rough male                     Smooth male </a:t>
            </a:r>
          </a:p>
        </p:txBody>
      </p:sp>
      <p:pic>
        <p:nvPicPr>
          <p:cNvPr id="59399" name="Picture 1">
            <a:extLst>
              <a:ext uri="{FF2B5EF4-FFF2-40B4-BE49-F238E27FC236}">
                <a16:creationId xmlns:a16="http://schemas.microsoft.com/office/drawing/2014/main" id="{8A6BF9BE-4247-D196-FC62-71D57E4D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2566988"/>
            <a:ext cx="2870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 descr="A close up of a dog&#10;&#10;AI-generated content may be incorrect.">
            <a:extLst>
              <a:ext uri="{FF2B5EF4-FFF2-40B4-BE49-F238E27FC236}">
                <a16:creationId xmlns:a16="http://schemas.microsoft.com/office/drawing/2014/main" id="{F6B9C915-DF32-E205-9512-38B6BC85F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5868988"/>
            <a:ext cx="28670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
            <a:extLst>
              <a:ext uri="{FF2B5EF4-FFF2-40B4-BE49-F238E27FC236}">
                <a16:creationId xmlns:a16="http://schemas.microsoft.com/office/drawing/2014/main" id="{0D012049-9D03-1419-540E-9522F2BC1E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3013" y="5878513"/>
            <a:ext cx="209391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9348389-7B0C-C246-35EE-49A36625AE17}"/>
              </a:ext>
            </a:extLst>
          </p:cNvPr>
          <p:cNvSpPr>
            <a:spLocks noGrp="1"/>
          </p:cNvSpPr>
          <p:nvPr>
            <p:ph type="ftr" sz="quarter" idx="11"/>
          </p:nvPr>
        </p:nvSpPr>
        <p:spPr/>
        <p:txBody>
          <a:bodyPr/>
          <a:lstStyle/>
          <a:p>
            <a:pPr>
              <a:defRPr/>
            </a:pPr>
            <a:r>
              <a:rPr lang="en-US" altLang="en-US"/>
              <a:t>Chow Chow Club, Inc.</a:t>
            </a:r>
          </a:p>
        </p:txBody>
      </p:sp>
      <p:sp>
        <p:nvSpPr>
          <p:cNvPr id="61443" name="Slide Number Placeholder 5">
            <a:extLst>
              <a:ext uri="{FF2B5EF4-FFF2-40B4-BE49-F238E27FC236}">
                <a16:creationId xmlns:a16="http://schemas.microsoft.com/office/drawing/2014/main" id="{B35F9214-D721-1BE6-5759-C8175F8A73C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51BFE2F-0776-4D33-959E-C2E88B4D11E7}" type="slidenum">
              <a:rPr lang="en-US" altLang="en-US" sz="1400" smtClean="0"/>
              <a:pPr>
                <a:spcBef>
                  <a:spcPct val="0"/>
                </a:spcBef>
                <a:buClrTx/>
                <a:buSzTx/>
                <a:buFontTx/>
                <a:buNone/>
              </a:pPr>
              <a:t>29</a:t>
            </a:fld>
            <a:endParaRPr lang="en-US" altLang="en-US" sz="1400"/>
          </a:p>
        </p:txBody>
      </p:sp>
      <p:sp>
        <p:nvSpPr>
          <p:cNvPr id="61444" name="Rectangle 2">
            <a:extLst>
              <a:ext uri="{FF2B5EF4-FFF2-40B4-BE49-F238E27FC236}">
                <a16:creationId xmlns:a16="http://schemas.microsoft.com/office/drawing/2014/main" id="{70C74E4B-21B0-D4FE-ADD0-F1D113CDB3E5}"/>
              </a:ext>
            </a:extLst>
          </p:cNvPr>
          <p:cNvSpPr>
            <a:spLocks noGrp="1" noChangeArrowheads="1"/>
          </p:cNvSpPr>
          <p:nvPr>
            <p:ph type="title"/>
          </p:nvPr>
        </p:nvSpPr>
        <p:spPr/>
        <p:txBody>
          <a:bodyPr/>
          <a:lstStyle/>
          <a:p>
            <a:pPr eaLnBrk="1" hangingPunct="1"/>
            <a:r>
              <a:rPr lang="en-US" altLang="en-US"/>
              <a:t>Eyes</a:t>
            </a:r>
          </a:p>
        </p:txBody>
      </p:sp>
      <p:sp>
        <p:nvSpPr>
          <p:cNvPr id="61445" name="Rectangle 3">
            <a:extLst>
              <a:ext uri="{FF2B5EF4-FFF2-40B4-BE49-F238E27FC236}">
                <a16:creationId xmlns:a16="http://schemas.microsoft.com/office/drawing/2014/main" id="{79B8C56E-4549-F9F5-1AB3-4752D52A0B40}"/>
              </a:ext>
            </a:extLst>
          </p:cNvPr>
          <p:cNvSpPr>
            <a:spLocks noGrp="1" noChangeArrowheads="1"/>
          </p:cNvSpPr>
          <p:nvPr>
            <p:ph type="body" idx="1"/>
          </p:nvPr>
        </p:nvSpPr>
        <p:spPr>
          <a:xfrm>
            <a:off x="304800" y="3124200"/>
            <a:ext cx="5829300" cy="3962400"/>
          </a:xfrm>
        </p:spPr>
        <p:txBody>
          <a:bodyPr/>
          <a:lstStyle/>
          <a:p>
            <a:pPr eaLnBrk="1" hangingPunct="1"/>
            <a:r>
              <a:rPr lang="en-US" altLang="en-US" sz="2400"/>
              <a:t>Dark Brown.</a:t>
            </a:r>
          </a:p>
          <a:p>
            <a:pPr eaLnBrk="1" hangingPunct="1"/>
            <a:r>
              <a:rPr lang="en-US" altLang="en-US" sz="2400"/>
              <a:t>Deep set and placed wide apart.</a:t>
            </a:r>
          </a:p>
          <a:p>
            <a:pPr eaLnBrk="1" hangingPunct="1"/>
            <a:r>
              <a:rPr lang="en-US" altLang="en-US" sz="2400"/>
              <a:t>Almond in shape.</a:t>
            </a:r>
          </a:p>
          <a:p>
            <a:pPr eaLnBrk="1" hangingPunct="1"/>
            <a:r>
              <a:rPr lang="en-US" altLang="en-US" sz="2400"/>
              <a:t>Eye rims black. </a:t>
            </a:r>
          </a:p>
          <a:p>
            <a:pPr eaLnBrk="1" hangingPunct="1"/>
            <a:r>
              <a:rPr lang="en-US" altLang="en-US" sz="2400"/>
              <a:t>Lids that neither turn in nor droop.</a:t>
            </a:r>
          </a:p>
          <a:p>
            <a:pPr eaLnBrk="1" hangingPunct="1"/>
            <a:r>
              <a:rPr lang="en-US" altLang="en-US" sz="2400"/>
              <a:t>Pupils of the eyes clearly visible.</a:t>
            </a:r>
          </a:p>
          <a:p>
            <a:pPr eaLnBrk="1" hangingPunct="1">
              <a:buFont typeface="Wingdings" panose="05000000000000000000" pitchFamily="2" charset="2"/>
              <a:buNone/>
            </a:pPr>
            <a:endParaRPr lang="en-US" altLang="en-US" sz="2400"/>
          </a:p>
          <a:p>
            <a:pPr eaLnBrk="1" hangingPunct="1"/>
            <a:r>
              <a:rPr lang="en-US" altLang="en-US" sz="2400"/>
              <a:t>The correct placement and shape should create an Oriental appearance.</a:t>
            </a:r>
          </a:p>
        </p:txBody>
      </p:sp>
      <p:pic>
        <p:nvPicPr>
          <p:cNvPr id="61446" name="Picture 4" descr="eye illustrated">
            <a:extLst>
              <a:ext uri="{FF2B5EF4-FFF2-40B4-BE49-F238E27FC236}">
                <a16:creationId xmlns:a16="http://schemas.microsoft.com/office/drawing/2014/main" id="{9DDCA21B-DD81-43D4-5E69-524F0B002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575" y="0"/>
            <a:ext cx="44164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848850D2-EBA3-2E96-5A14-F8DE44F654E4}"/>
              </a:ext>
            </a:extLst>
          </p:cNvPr>
          <p:cNvSpPr txBox="1">
            <a:spLocks noChangeArrowheads="1"/>
          </p:cNvSpPr>
          <p:nvPr/>
        </p:nvSpPr>
        <p:spPr bwMode="auto">
          <a:xfrm>
            <a:off x="228600" y="6934200"/>
            <a:ext cx="640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3600">
                <a:solidFill>
                  <a:schemeClr val="hlink"/>
                </a:solidFill>
                <a:latin typeface="Palatino" charset="0"/>
              </a:rPr>
              <a:t>Serious Faults</a:t>
            </a:r>
          </a:p>
          <a:p>
            <a:pPr algn="ctr">
              <a:spcBef>
                <a:spcPct val="0"/>
              </a:spcBef>
              <a:buClrTx/>
              <a:buSzTx/>
              <a:buFontTx/>
              <a:buNone/>
            </a:pPr>
            <a:r>
              <a:rPr lang="en-US" altLang="en-US" sz="2400">
                <a:solidFill>
                  <a:schemeClr val="hlink"/>
                </a:solidFill>
                <a:latin typeface="Palatino" charset="0"/>
              </a:rPr>
              <a:t>-Entropion or Ectropion-</a:t>
            </a:r>
          </a:p>
          <a:p>
            <a:pPr algn="ctr">
              <a:spcBef>
                <a:spcPct val="0"/>
              </a:spcBef>
              <a:buClrTx/>
              <a:buSzTx/>
              <a:buFontTx/>
              <a:buNone/>
            </a:pPr>
            <a:r>
              <a:rPr lang="en-US" altLang="en-US" sz="2400">
                <a:solidFill>
                  <a:schemeClr val="hlink"/>
                </a:solidFill>
                <a:latin typeface="Palatino" charset="0"/>
              </a:rPr>
              <a:t>-Pupils wholly or partially obscured by loose skin-</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55F1910-F3D6-A87D-7AB0-431A01BD1981}"/>
              </a:ext>
            </a:extLst>
          </p:cNvPr>
          <p:cNvSpPr>
            <a:spLocks noGrp="1"/>
          </p:cNvSpPr>
          <p:nvPr>
            <p:ph type="ftr" sz="quarter" idx="11"/>
          </p:nvPr>
        </p:nvSpPr>
        <p:spPr/>
        <p:txBody>
          <a:bodyPr/>
          <a:lstStyle/>
          <a:p>
            <a:pPr>
              <a:defRPr/>
            </a:pPr>
            <a:r>
              <a:rPr lang="en-US" altLang="en-US"/>
              <a:t>Chow Chow Club, Inc.</a:t>
            </a:r>
          </a:p>
        </p:txBody>
      </p:sp>
      <p:sp>
        <p:nvSpPr>
          <p:cNvPr id="9219" name="Slide Number Placeholder 5">
            <a:extLst>
              <a:ext uri="{FF2B5EF4-FFF2-40B4-BE49-F238E27FC236}">
                <a16:creationId xmlns:a16="http://schemas.microsoft.com/office/drawing/2014/main" id="{ED2C6683-BF1E-870D-A515-B01C476CE8D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5AA8343-E042-4AAB-81F5-91B2517F9C8B}" type="slidenum">
              <a:rPr lang="en-US" altLang="en-US" sz="1400" smtClean="0"/>
              <a:pPr>
                <a:spcBef>
                  <a:spcPct val="0"/>
                </a:spcBef>
                <a:buClrTx/>
                <a:buSzTx/>
                <a:buFontTx/>
                <a:buNone/>
              </a:pPr>
              <a:t>3</a:t>
            </a:fld>
            <a:endParaRPr lang="en-US" altLang="en-US" sz="1400"/>
          </a:p>
        </p:txBody>
      </p:sp>
      <p:sp>
        <p:nvSpPr>
          <p:cNvPr id="9220" name="Rectangle 2">
            <a:extLst>
              <a:ext uri="{FF2B5EF4-FFF2-40B4-BE49-F238E27FC236}">
                <a16:creationId xmlns:a16="http://schemas.microsoft.com/office/drawing/2014/main" id="{660F09AA-39F5-0EA8-1606-812F87643FFB}"/>
              </a:ext>
            </a:extLst>
          </p:cNvPr>
          <p:cNvSpPr>
            <a:spLocks noGrp="1" noChangeArrowheads="1"/>
          </p:cNvSpPr>
          <p:nvPr>
            <p:ph type="title"/>
          </p:nvPr>
        </p:nvSpPr>
        <p:spPr>
          <a:noFill/>
        </p:spPr>
        <p:txBody>
          <a:bodyPr/>
          <a:lstStyle/>
          <a:p>
            <a:pPr eaLnBrk="1" hangingPunct="1"/>
            <a:r>
              <a:rPr lang="en-US" altLang="en-US"/>
              <a:t>INTRODUCTION</a:t>
            </a:r>
          </a:p>
        </p:txBody>
      </p:sp>
      <p:pic>
        <p:nvPicPr>
          <p:cNvPr id="9221" name="Picture 3" descr="ccci logo sld 1">
            <a:extLst>
              <a:ext uri="{FF2B5EF4-FFF2-40B4-BE49-F238E27FC236}">
                <a16:creationId xmlns:a16="http://schemas.microsoft.com/office/drawing/2014/main" id="{15076BF2-5D3C-3B1F-69D6-628FC6B7A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E877157-1806-10C6-3C4E-62CADCA04B27}"/>
              </a:ext>
            </a:extLst>
          </p:cNvPr>
          <p:cNvSpPr>
            <a:spLocks noGrp="1"/>
          </p:cNvSpPr>
          <p:nvPr>
            <p:ph type="ftr" sz="quarter" idx="11"/>
          </p:nvPr>
        </p:nvSpPr>
        <p:spPr/>
        <p:txBody>
          <a:bodyPr/>
          <a:lstStyle/>
          <a:p>
            <a:pPr>
              <a:defRPr/>
            </a:pPr>
            <a:r>
              <a:rPr lang="en-US" altLang="en-US"/>
              <a:t>Chow Chow Club, Inc.</a:t>
            </a:r>
          </a:p>
        </p:txBody>
      </p:sp>
      <p:sp>
        <p:nvSpPr>
          <p:cNvPr id="63491" name="Slide Number Placeholder 5">
            <a:extLst>
              <a:ext uri="{FF2B5EF4-FFF2-40B4-BE49-F238E27FC236}">
                <a16:creationId xmlns:a16="http://schemas.microsoft.com/office/drawing/2014/main" id="{7D04ED85-C5D9-B52B-C962-B4ECC77C5F7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FD12643-8CF6-4FD1-A9CA-BD2763DAD809}" type="slidenum">
              <a:rPr lang="en-US" altLang="en-US" sz="1400" smtClean="0"/>
              <a:pPr>
                <a:spcBef>
                  <a:spcPct val="0"/>
                </a:spcBef>
                <a:buClrTx/>
                <a:buSzTx/>
                <a:buFontTx/>
                <a:buNone/>
              </a:pPr>
              <a:t>30</a:t>
            </a:fld>
            <a:endParaRPr lang="en-US" altLang="en-US" sz="1400"/>
          </a:p>
        </p:txBody>
      </p:sp>
      <p:sp>
        <p:nvSpPr>
          <p:cNvPr id="63492" name="Rectangle 2">
            <a:extLst>
              <a:ext uri="{FF2B5EF4-FFF2-40B4-BE49-F238E27FC236}">
                <a16:creationId xmlns:a16="http://schemas.microsoft.com/office/drawing/2014/main" id="{64CDF5B3-CE39-A4D3-81D4-EA4FCA9897F2}"/>
              </a:ext>
            </a:extLst>
          </p:cNvPr>
          <p:cNvSpPr>
            <a:spLocks noGrp="1" noChangeArrowheads="1"/>
          </p:cNvSpPr>
          <p:nvPr>
            <p:ph type="title"/>
          </p:nvPr>
        </p:nvSpPr>
        <p:spPr/>
        <p:txBody>
          <a:bodyPr/>
          <a:lstStyle/>
          <a:p>
            <a:pPr eaLnBrk="1" hangingPunct="1"/>
            <a:r>
              <a:rPr lang="en-US" altLang="en-US" sz="3200"/>
              <a:t>Correct almond-shaped, obliquely set eyes</a:t>
            </a:r>
          </a:p>
        </p:txBody>
      </p:sp>
      <p:pic>
        <p:nvPicPr>
          <p:cNvPr id="63493" name="Picture 3" descr="CCCI Judges Guide-13">
            <a:extLst>
              <a:ext uri="{FF2B5EF4-FFF2-40B4-BE49-F238E27FC236}">
                <a16:creationId xmlns:a16="http://schemas.microsoft.com/office/drawing/2014/main" id="{01B0DE21-DF44-B799-C3EB-F6B6E2FB4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57150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42BC04-82ED-7EB9-226E-31F33544FD95}"/>
              </a:ext>
            </a:extLst>
          </p:cNvPr>
          <p:cNvSpPr>
            <a:spLocks noGrp="1"/>
          </p:cNvSpPr>
          <p:nvPr>
            <p:ph type="ftr" sz="quarter" idx="11"/>
          </p:nvPr>
        </p:nvSpPr>
        <p:spPr/>
        <p:txBody>
          <a:bodyPr/>
          <a:lstStyle/>
          <a:p>
            <a:pPr>
              <a:defRPr/>
            </a:pPr>
            <a:r>
              <a:rPr lang="en-US" altLang="en-US"/>
              <a:t>Chow Chow Club, Inc.</a:t>
            </a:r>
          </a:p>
        </p:txBody>
      </p:sp>
      <p:sp>
        <p:nvSpPr>
          <p:cNvPr id="65539" name="Slide Number Placeholder 5">
            <a:extLst>
              <a:ext uri="{FF2B5EF4-FFF2-40B4-BE49-F238E27FC236}">
                <a16:creationId xmlns:a16="http://schemas.microsoft.com/office/drawing/2014/main" id="{DB6E9EB2-E9F9-4DA0-852A-9A9F71E571B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0DEF287-D54C-4902-89AB-7648D5CA4F2D}" type="slidenum">
              <a:rPr lang="en-US" altLang="en-US" sz="1400" smtClean="0"/>
              <a:pPr>
                <a:spcBef>
                  <a:spcPct val="0"/>
                </a:spcBef>
                <a:buClrTx/>
                <a:buSzTx/>
                <a:buFontTx/>
                <a:buNone/>
              </a:pPr>
              <a:t>31</a:t>
            </a:fld>
            <a:endParaRPr lang="en-US" altLang="en-US" sz="1400"/>
          </a:p>
        </p:txBody>
      </p:sp>
      <p:sp>
        <p:nvSpPr>
          <p:cNvPr id="65540" name="Rectangle 2">
            <a:extLst>
              <a:ext uri="{FF2B5EF4-FFF2-40B4-BE49-F238E27FC236}">
                <a16:creationId xmlns:a16="http://schemas.microsoft.com/office/drawing/2014/main" id="{B79D242A-C9A3-F824-7954-6AF34027419C}"/>
              </a:ext>
            </a:extLst>
          </p:cNvPr>
          <p:cNvSpPr>
            <a:spLocks noGrp="1" noChangeArrowheads="1"/>
          </p:cNvSpPr>
          <p:nvPr>
            <p:ph type="title"/>
          </p:nvPr>
        </p:nvSpPr>
        <p:spPr/>
        <p:txBody>
          <a:bodyPr/>
          <a:lstStyle/>
          <a:p>
            <a:pPr eaLnBrk="1" hangingPunct="1"/>
            <a:r>
              <a:rPr lang="en-US" altLang="en-US" sz="3600">
                <a:solidFill>
                  <a:schemeClr val="hlink"/>
                </a:solidFill>
              </a:rPr>
              <a:t>Incorrect expression</a:t>
            </a:r>
            <a:br>
              <a:rPr lang="en-US" altLang="en-US" sz="3600">
                <a:solidFill>
                  <a:schemeClr val="hlink"/>
                </a:solidFill>
              </a:rPr>
            </a:br>
            <a:r>
              <a:rPr lang="en-US" altLang="en-US" sz="3600">
                <a:solidFill>
                  <a:schemeClr val="hlink"/>
                </a:solidFill>
              </a:rPr>
              <a:t>Incorrect round eyes</a:t>
            </a:r>
          </a:p>
        </p:txBody>
      </p:sp>
      <p:pic>
        <p:nvPicPr>
          <p:cNvPr id="65541" name="Picture 3" descr="CCCI Judges Guide-10">
            <a:extLst>
              <a:ext uri="{FF2B5EF4-FFF2-40B4-BE49-F238E27FC236}">
                <a16:creationId xmlns:a16="http://schemas.microsoft.com/office/drawing/2014/main" id="{A57DF968-E5B8-2FE8-52FA-10D9DA730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56260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4">
            <a:extLst>
              <a:ext uri="{FF2B5EF4-FFF2-40B4-BE49-F238E27FC236}">
                <a16:creationId xmlns:a16="http://schemas.microsoft.com/office/drawing/2014/main" id="{0BDBC3A0-C164-F8E7-DCF7-8F5E9F26221B}"/>
              </a:ext>
            </a:extLst>
          </p:cNvPr>
          <p:cNvSpPr txBox="1">
            <a:spLocks noChangeArrowheads="1"/>
          </p:cNvSpPr>
          <p:nvPr/>
        </p:nvSpPr>
        <p:spPr bwMode="auto">
          <a:xfrm>
            <a:off x="2971800" y="8077200"/>
            <a:ext cx="1387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Rough male</a:t>
            </a:r>
          </a:p>
        </p:txBody>
      </p:sp>
    </p:spTree>
  </p:cSld>
  <p:clrMapOvr>
    <a:masterClrMapping/>
  </p:clrMapOvr>
  <p:transition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F2937DA-3FB5-F140-EBE1-7E3A956D4ECF}"/>
              </a:ext>
            </a:extLst>
          </p:cNvPr>
          <p:cNvSpPr>
            <a:spLocks noGrp="1"/>
          </p:cNvSpPr>
          <p:nvPr>
            <p:ph type="ftr" sz="quarter" idx="11"/>
          </p:nvPr>
        </p:nvSpPr>
        <p:spPr/>
        <p:txBody>
          <a:bodyPr/>
          <a:lstStyle/>
          <a:p>
            <a:pPr>
              <a:defRPr/>
            </a:pPr>
            <a:r>
              <a:rPr lang="en-US" altLang="en-US"/>
              <a:t>Chow Chow Club, Inc.</a:t>
            </a:r>
          </a:p>
        </p:txBody>
      </p:sp>
      <p:sp>
        <p:nvSpPr>
          <p:cNvPr id="67587" name="Slide Number Placeholder 5">
            <a:extLst>
              <a:ext uri="{FF2B5EF4-FFF2-40B4-BE49-F238E27FC236}">
                <a16:creationId xmlns:a16="http://schemas.microsoft.com/office/drawing/2014/main" id="{AE070920-8C61-68E1-7DEA-34D830853A4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0B0F7A1-50DD-4B23-9B11-B45E06AFFB77}" type="slidenum">
              <a:rPr lang="en-US" altLang="en-US" sz="1400" smtClean="0"/>
              <a:pPr>
                <a:spcBef>
                  <a:spcPct val="0"/>
                </a:spcBef>
                <a:buClrTx/>
                <a:buSzTx/>
                <a:buFontTx/>
                <a:buNone/>
              </a:pPr>
              <a:t>32</a:t>
            </a:fld>
            <a:endParaRPr lang="en-US" altLang="en-US" sz="1400"/>
          </a:p>
        </p:txBody>
      </p:sp>
      <p:sp>
        <p:nvSpPr>
          <p:cNvPr id="67588" name="Rectangle 2">
            <a:extLst>
              <a:ext uri="{FF2B5EF4-FFF2-40B4-BE49-F238E27FC236}">
                <a16:creationId xmlns:a16="http://schemas.microsoft.com/office/drawing/2014/main" id="{6F5AE52D-CF28-9131-9DE1-FD9884EA3A94}"/>
              </a:ext>
            </a:extLst>
          </p:cNvPr>
          <p:cNvSpPr>
            <a:spLocks noGrp="1" noChangeArrowheads="1"/>
          </p:cNvSpPr>
          <p:nvPr>
            <p:ph type="title"/>
          </p:nvPr>
        </p:nvSpPr>
        <p:spPr/>
        <p:txBody>
          <a:bodyPr/>
          <a:lstStyle/>
          <a:p>
            <a:pPr eaLnBrk="1" hangingPunct="1"/>
            <a:r>
              <a:rPr lang="en-US" altLang="en-US" sz="3200">
                <a:solidFill>
                  <a:schemeClr val="hlink"/>
                </a:solidFill>
              </a:rPr>
              <a:t>Excessive loose skin and padding</a:t>
            </a:r>
            <a:br>
              <a:rPr lang="en-US" altLang="en-US" sz="3200">
                <a:solidFill>
                  <a:schemeClr val="hlink"/>
                </a:solidFill>
              </a:rPr>
            </a:br>
            <a:r>
              <a:rPr lang="en-US" altLang="en-US" sz="3200">
                <a:solidFill>
                  <a:schemeClr val="hlink"/>
                </a:solidFill>
              </a:rPr>
              <a:t>vertical wrinkles allow skin to fold in over the eyes</a:t>
            </a:r>
          </a:p>
        </p:txBody>
      </p:sp>
      <p:pic>
        <p:nvPicPr>
          <p:cNvPr id="67589" name="Picture 3" descr="CCCI Judges Guide-18">
            <a:extLst>
              <a:ext uri="{FF2B5EF4-FFF2-40B4-BE49-F238E27FC236}">
                <a16:creationId xmlns:a16="http://schemas.microsoft.com/office/drawing/2014/main" id="{3FB77270-50EC-20C5-E783-D71EB98D4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43200"/>
            <a:ext cx="57912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06E01E7-237E-F06A-7311-DE928A6135DB}"/>
              </a:ext>
            </a:extLst>
          </p:cNvPr>
          <p:cNvSpPr>
            <a:spLocks noGrp="1"/>
          </p:cNvSpPr>
          <p:nvPr>
            <p:ph type="ftr" sz="quarter" idx="11"/>
          </p:nvPr>
        </p:nvSpPr>
        <p:spPr/>
        <p:txBody>
          <a:bodyPr/>
          <a:lstStyle/>
          <a:p>
            <a:pPr>
              <a:defRPr/>
            </a:pPr>
            <a:r>
              <a:rPr lang="en-US" altLang="en-US"/>
              <a:t>Chow Chow Club, Inc.</a:t>
            </a:r>
          </a:p>
        </p:txBody>
      </p:sp>
      <p:sp>
        <p:nvSpPr>
          <p:cNvPr id="69635" name="Slide Number Placeholder 5">
            <a:extLst>
              <a:ext uri="{FF2B5EF4-FFF2-40B4-BE49-F238E27FC236}">
                <a16:creationId xmlns:a16="http://schemas.microsoft.com/office/drawing/2014/main" id="{C4C1A97A-0551-210B-14AC-FC70A9269DA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8C411A9-F238-4175-921E-BA3D38EACF4C}" type="slidenum">
              <a:rPr lang="en-US" altLang="en-US" sz="1400" smtClean="0"/>
              <a:pPr>
                <a:spcBef>
                  <a:spcPct val="0"/>
                </a:spcBef>
                <a:buClrTx/>
                <a:buSzTx/>
                <a:buFontTx/>
                <a:buNone/>
              </a:pPr>
              <a:t>33</a:t>
            </a:fld>
            <a:endParaRPr lang="en-US" altLang="en-US" sz="1400"/>
          </a:p>
        </p:txBody>
      </p:sp>
      <p:sp>
        <p:nvSpPr>
          <p:cNvPr id="69636" name="Rectangle 2">
            <a:extLst>
              <a:ext uri="{FF2B5EF4-FFF2-40B4-BE49-F238E27FC236}">
                <a16:creationId xmlns:a16="http://schemas.microsoft.com/office/drawing/2014/main" id="{2A51A238-5291-CBD6-266B-252D86F11DFE}"/>
              </a:ext>
            </a:extLst>
          </p:cNvPr>
          <p:cNvSpPr>
            <a:spLocks noGrp="1" noChangeArrowheads="1"/>
          </p:cNvSpPr>
          <p:nvPr>
            <p:ph type="title"/>
          </p:nvPr>
        </p:nvSpPr>
        <p:spPr/>
        <p:txBody>
          <a:bodyPr/>
          <a:lstStyle/>
          <a:p>
            <a:pPr eaLnBrk="1" hangingPunct="1"/>
            <a:r>
              <a:rPr lang="en-US" altLang="en-US" sz="3600">
                <a:solidFill>
                  <a:schemeClr val="hlink"/>
                </a:solidFill>
              </a:rPr>
              <a:t>Eyes too light in color</a:t>
            </a:r>
          </a:p>
        </p:txBody>
      </p:sp>
      <p:pic>
        <p:nvPicPr>
          <p:cNvPr id="69637" name="Picture 3" descr="CCCI Judges Guide-14">
            <a:extLst>
              <a:ext uri="{FF2B5EF4-FFF2-40B4-BE49-F238E27FC236}">
                <a16:creationId xmlns:a16="http://schemas.microsoft.com/office/drawing/2014/main" id="{2F01F318-CFA8-AF34-17FA-434DAA234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6477000"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851A7FE-1FDA-452C-0178-44F9D4FB88BF}"/>
              </a:ext>
            </a:extLst>
          </p:cNvPr>
          <p:cNvSpPr>
            <a:spLocks noGrp="1"/>
          </p:cNvSpPr>
          <p:nvPr>
            <p:ph type="ftr" sz="quarter" idx="11"/>
          </p:nvPr>
        </p:nvSpPr>
        <p:spPr/>
        <p:txBody>
          <a:bodyPr/>
          <a:lstStyle/>
          <a:p>
            <a:pPr>
              <a:defRPr/>
            </a:pPr>
            <a:r>
              <a:rPr lang="en-US" altLang="en-US"/>
              <a:t>Chow Chow Club, Inc.</a:t>
            </a:r>
          </a:p>
        </p:txBody>
      </p:sp>
      <p:sp>
        <p:nvSpPr>
          <p:cNvPr id="71683" name="Slide Number Placeholder 5">
            <a:extLst>
              <a:ext uri="{FF2B5EF4-FFF2-40B4-BE49-F238E27FC236}">
                <a16:creationId xmlns:a16="http://schemas.microsoft.com/office/drawing/2014/main" id="{988FAE92-40E0-AADD-4DD0-EDCC4330F65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BC9B5F3-0C03-4A9F-A888-D317087BE8B0}" type="slidenum">
              <a:rPr lang="en-US" altLang="en-US" sz="1400" smtClean="0"/>
              <a:pPr>
                <a:spcBef>
                  <a:spcPct val="0"/>
                </a:spcBef>
                <a:buClrTx/>
                <a:buSzTx/>
                <a:buFontTx/>
                <a:buNone/>
              </a:pPr>
              <a:t>34</a:t>
            </a:fld>
            <a:endParaRPr lang="en-US" altLang="en-US" sz="1400"/>
          </a:p>
        </p:txBody>
      </p:sp>
      <p:sp>
        <p:nvSpPr>
          <p:cNvPr id="71684" name="Rectangle 2">
            <a:extLst>
              <a:ext uri="{FF2B5EF4-FFF2-40B4-BE49-F238E27FC236}">
                <a16:creationId xmlns:a16="http://schemas.microsoft.com/office/drawing/2014/main" id="{B9067347-0678-851D-161A-8193D6E17627}"/>
              </a:ext>
            </a:extLst>
          </p:cNvPr>
          <p:cNvSpPr>
            <a:spLocks noGrp="1" noChangeArrowheads="1"/>
          </p:cNvSpPr>
          <p:nvPr>
            <p:ph type="title"/>
          </p:nvPr>
        </p:nvSpPr>
        <p:spPr/>
        <p:txBody>
          <a:bodyPr/>
          <a:lstStyle/>
          <a:p>
            <a:pPr eaLnBrk="1" hangingPunct="1"/>
            <a:r>
              <a:rPr lang="en-US" altLang="en-US" sz="3200">
                <a:solidFill>
                  <a:schemeClr val="hlink"/>
                </a:solidFill>
              </a:rPr>
              <a:t>Eyes too deep allowing skin to fold into eye socket</a:t>
            </a:r>
          </a:p>
        </p:txBody>
      </p:sp>
      <p:pic>
        <p:nvPicPr>
          <p:cNvPr id="71685" name="Picture 3" descr="CCCI Judges Guide-16">
            <a:extLst>
              <a:ext uri="{FF2B5EF4-FFF2-40B4-BE49-F238E27FC236}">
                <a16:creationId xmlns:a16="http://schemas.microsoft.com/office/drawing/2014/main" id="{345D99B3-2835-E1F2-8B89-CCBA48815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67000"/>
            <a:ext cx="54864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33892EA-8F74-59BF-A2EB-EAB7FD796547}"/>
              </a:ext>
            </a:extLst>
          </p:cNvPr>
          <p:cNvSpPr>
            <a:spLocks noGrp="1"/>
          </p:cNvSpPr>
          <p:nvPr>
            <p:ph type="ftr" sz="quarter" idx="11"/>
          </p:nvPr>
        </p:nvSpPr>
        <p:spPr/>
        <p:txBody>
          <a:bodyPr/>
          <a:lstStyle/>
          <a:p>
            <a:pPr>
              <a:defRPr/>
            </a:pPr>
            <a:r>
              <a:rPr lang="en-US" altLang="en-US"/>
              <a:t>Chow Chow Club, Inc.</a:t>
            </a:r>
          </a:p>
        </p:txBody>
      </p:sp>
      <p:sp>
        <p:nvSpPr>
          <p:cNvPr id="73731" name="Slide Number Placeholder 5">
            <a:extLst>
              <a:ext uri="{FF2B5EF4-FFF2-40B4-BE49-F238E27FC236}">
                <a16:creationId xmlns:a16="http://schemas.microsoft.com/office/drawing/2014/main" id="{23DDEA6A-FB0C-2457-2ED9-FFB3CABACF1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07E56F2-EF98-4A9E-87F1-8CE3CE196D73}" type="slidenum">
              <a:rPr lang="en-US" altLang="en-US" sz="1400" smtClean="0"/>
              <a:pPr>
                <a:spcBef>
                  <a:spcPct val="0"/>
                </a:spcBef>
                <a:buClrTx/>
                <a:buSzTx/>
                <a:buFontTx/>
                <a:buNone/>
              </a:pPr>
              <a:t>35</a:t>
            </a:fld>
            <a:endParaRPr lang="en-US" altLang="en-US" sz="1400"/>
          </a:p>
        </p:txBody>
      </p:sp>
      <p:sp>
        <p:nvSpPr>
          <p:cNvPr id="73732" name="Rectangle 2">
            <a:extLst>
              <a:ext uri="{FF2B5EF4-FFF2-40B4-BE49-F238E27FC236}">
                <a16:creationId xmlns:a16="http://schemas.microsoft.com/office/drawing/2014/main" id="{5C62A35C-6A89-FD1E-E0C6-2022A7AA3828}"/>
              </a:ext>
            </a:extLst>
          </p:cNvPr>
          <p:cNvSpPr>
            <a:spLocks noGrp="1" noChangeArrowheads="1"/>
          </p:cNvSpPr>
          <p:nvPr>
            <p:ph type="title"/>
          </p:nvPr>
        </p:nvSpPr>
        <p:spPr/>
        <p:txBody>
          <a:bodyPr/>
          <a:lstStyle/>
          <a:p>
            <a:pPr eaLnBrk="1" hangingPunct="1"/>
            <a:r>
              <a:rPr lang="en-US" altLang="en-US" sz="3200">
                <a:solidFill>
                  <a:schemeClr val="hlink"/>
                </a:solidFill>
              </a:rPr>
              <a:t>Entropion involving upper and lower lids</a:t>
            </a:r>
          </a:p>
        </p:txBody>
      </p:sp>
      <p:pic>
        <p:nvPicPr>
          <p:cNvPr id="73733" name="Picture 3" descr="CCCI Judges Guide-19">
            <a:extLst>
              <a:ext uri="{FF2B5EF4-FFF2-40B4-BE49-F238E27FC236}">
                <a16:creationId xmlns:a16="http://schemas.microsoft.com/office/drawing/2014/main" id="{198492B4-1452-B4F8-3898-113436353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67000"/>
            <a:ext cx="5229225"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9760784C-BAF5-925F-AB98-3076B670EAC2}"/>
              </a:ext>
            </a:extLst>
          </p:cNvPr>
          <p:cNvSpPr>
            <a:spLocks noGrp="1"/>
          </p:cNvSpPr>
          <p:nvPr>
            <p:ph type="ftr" sz="quarter" idx="11"/>
          </p:nvPr>
        </p:nvSpPr>
        <p:spPr/>
        <p:txBody>
          <a:bodyPr/>
          <a:lstStyle/>
          <a:p>
            <a:pPr>
              <a:defRPr/>
            </a:pPr>
            <a:r>
              <a:rPr lang="en-US" altLang="en-US"/>
              <a:t>Chow Chow Club, Inc.</a:t>
            </a:r>
          </a:p>
        </p:txBody>
      </p:sp>
      <p:sp>
        <p:nvSpPr>
          <p:cNvPr id="75779" name="Slide Number Placeholder 5">
            <a:extLst>
              <a:ext uri="{FF2B5EF4-FFF2-40B4-BE49-F238E27FC236}">
                <a16:creationId xmlns:a16="http://schemas.microsoft.com/office/drawing/2014/main" id="{5729C662-1779-CDF5-74B0-DB5D3B5BFE6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97C964F-07E8-4FBC-8C99-24FEF800C3EB}" type="slidenum">
              <a:rPr lang="en-US" altLang="en-US" sz="1400" smtClean="0"/>
              <a:pPr>
                <a:spcBef>
                  <a:spcPct val="0"/>
                </a:spcBef>
                <a:buClrTx/>
                <a:buSzTx/>
                <a:buFontTx/>
                <a:buNone/>
              </a:pPr>
              <a:t>36</a:t>
            </a:fld>
            <a:endParaRPr lang="en-US" altLang="en-US" sz="1400"/>
          </a:p>
        </p:txBody>
      </p:sp>
      <p:sp>
        <p:nvSpPr>
          <p:cNvPr id="75780" name="Rectangle 2">
            <a:extLst>
              <a:ext uri="{FF2B5EF4-FFF2-40B4-BE49-F238E27FC236}">
                <a16:creationId xmlns:a16="http://schemas.microsoft.com/office/drawing/2014/main" id="{505A164D-CB56-3F8F-337B-0A3750EACC60}"/>
              </a:ext>
            </a:extLst>
          </p:cNvPr>
          <p:cNvSpPr>
            <a:spLocks noGrp="1" noChangeArrowheads="1"/>
          </p:cNvSpPr>
          <p:nvPr>
            <p:ph type="title"/>
          </p:nvPr>
        </p:nvSpPr>
        <p:spPr/>
        <p:txBody>
          <a:bodyPr/>
          <a:lstStyle/>
          <a:p>
            <a:pPr eaLnBrk="1" hangingPunct="1"/>
            <a:r>
              <a:rPr lang="en-US" altLang="en-US"/>
              <a:t>Ears</a:t>
            </a:r>
          </a:p>
        </p:txBody>
      </p:sp>
      <p:sp>
        <p:nvSpPr>
          <p:cNvPr id="75781" name="Rectangle 3">
            <a:extLst>
              <a:ext uri="{FF2B5EF4-FFF2-40B4-BE49-F238E27FC236}">
                <a16:creationId xmlns:a16="http://schemas.microsoft.com/office/drawing/2014/main" id="{DFE318AC-C5F5-38D7-9D9D-693F54E3BEA2}"/>
              </a:ext>
            </a:extLst>
          </p:cNvPr>
          <p:cNvSpPr>
            <a:spLocks noGrp="1" noChangeArrowheads="1"/>
          </p:cNvSpPr>
          <p:nvPr>
            <p:ph type="body" idx="1"/>
          </p:nvPr>
        </p:nvSpPr>
        <p:spPr>
          <a:xfrm>
            <a:off x="304800" y="2690813"/>
            <a:ext cx="6411913" cy="4090987"/>
          </a:xfrm>
        </p:spPr>
        <p:txBody>
          <a:bodyPr/>
          <a:lstStyle/>
          <a:p>
            <a:pPr eaLnBrk="1" hangingPunct="1">
              <a:lnSpc>
                <a:spcPct val="90000"/>
              </a:lnSpc>
            </a:pPr>
            <a:r>
              <a:rPr lang="en-US" altLang="en-US" sz="2400"/>
              <a:t>Small</a:t>
            </a:r>
          </a:p>
          <a:p>
            <a:pPr eaLnBrk="1" hangingPunct="1">
              <a:lnSpc>
                <a:spcPct val="90000"/>
              </a:lnSpc>
            </a:pPr>
            <a:r>
              <a:rPr lang="en-US" altLang="en-US" sz="2400"/>
              <a:t>Moderately thick</a:t>
            </a:r>
          </a:p>
          <a:p>
            <a:pPr eaLnBrk="1" hangingPunct="1">
              <a:lnSpc>
                <a:spcPct val="90000"/>
              </a:lnSpc>
            </a:pPr>
            <a:r>
              <a:rPr lang="en-US" altLang="en-US" sz="2400"/>
              <a:t>Triangular in shape</a:t>
            </a:r>
          </a:p>
          <a:p>
            <a:pPr eaLnBrk="1" hangingPunct="1">
              <a:lnSpc>
                <a:spcPct val="90000"/>
              </a:lnSpc>
            </a:pPr>
            <a:r>
              <a:rPr lang="en-US" altLang="en-US" sz="2400"/>
              <a:t>Slight rounding at the tip</a:t>
            </a:r>
          </a:p>
          <a:p>
            <a:pPr eaLnBrk="1" hangingPunct="1">
              <a:lnSpc>
                <a:spcPct val="90000"/>
              </a:lnSpc>
            </a:pPr>
            <a:r>
              <a:rPr lang="en-US" altLang="en-US" sz="2400"/>
              <a:t>Carried stiffly erect </a:t>
            </a:r>
          </a:p>
          <a:p>
            <a:pPr eaLnBrk="1" hangingPunct="1">
              <a:lnSpc>
                <a:spcPct val="90000"/>
              </a:lnSpc>
            </a:pPr>
            <a:r>
              <a:rPr lang="en-US" altLang="en-US" sz="2400"/>
              <a:t>With slight forward tilt</a:t>
            </a:r>
          </a:p>
          <a:p>
            <a:pPr eaLnBrk="1" hangingPunct="1">
              <a:lnSpc>
                <a:spcPct val="90000"/>
              </a:lnSpc>
            </a:pPr>
            <a:r>
              <a:rPr lang="en-US" altLang="en-US" sz="2400"/>
              <a:t>Placed wide apart</a:t>
            </a:r>
          </a:p>
          <a:p>
            <a:pPr eaLnBrk="1" hangingPunct="1">
              <a:lnSpc>
                <a:spcPct val="90000"/>
              </a:lnSpc>
            </a:pPr>
            <a:r>
              <a:rPr lang="en-US" altLang="en-US" sz="2400"/>
              <a:t>Inner corner on top of the skull</a:t>
            </a:r>
          </a:p>
          <a:p>
            <a:pPr eaLnBrk="1" hangingPunct="1">
              <a:lnSpc>
                <a:spcPct val="90000"/>
              </a:lnSpc>
            </a:pPr>
            <a:r>
              <a:rPr lang="en-US" altLang="en-US" sz="2400">
                <a:solidFill>
                  <a:srgbClr val="0000FF"/>
                </a:solidFill>
              </a:rPr>
              <a:t>An ear that flops as the dog moves is </a:t>
            </a:r>
            <a:r>
              <a:rPr lang="en-US" altLang="en-US" sz="2400" i="1">
                <a:solidFill>
                  <a:srgbClr val="0000FF"/>
                </a:solidFill>
              </a:rPr>
              <a:t>highly undesireable</a:t>
            </a:r>
            <a:r>
              <a:rPr lang="en-US" altLang="en-US" sz="2400"/>
              <a:t> </a:t>
            </a:r>
          </a:p>
        </p:txBody>
      </p:sp>
      <p:pic>
        <p:nvPicPr>
          <p:cNvPr id="75782" name="Picture 4" descr="ears illustrated">
            <a:extLst>
              <a:ext uri="{FF2B5EF4-FFF2-40B4-BE49-F238E27FC236}">
                <a16:creationId xmlns:a16="http://schemas.microsoft.com/office/drawing/2014/main" id="{BA9DBC59-F683-FA4E-22D8-86B5794EE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
            <a:ext cx="398145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C4682216-D954-B494-6FC2-EE6F1CF219F0}"/>
              </a:ext>
            </a:extLst>
          </p:cNvPr>
          <p:cNvSpPr txBox="1">
            <a:spLocks noChangeArrowheads="1"/>
          </p:cNvSpPr>
          <p:nvPr/>
        </p:nvSpPr>
        <p:spPr bwMode="auto">
          <a:xfrm>
            <a:off x="304800" y="6553200"/>
            <a:ext cx="60960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2800" b="1">
                <a:solidFill>
                  <a:schemeClr val="hlink"/>
                </a:solidFill>
                <a:latin typeface="Palatino" charset="0"/>
              </a:rPr>
              <a:t>DISQUALIFYING FAULT</a:t>
            </a:r>
          </a:p>
          <a:p>
            <a:pPr algn="ctr">
              <a:spcBef>
                <a:spcPct val="50000"/>
              </a:spcBef>
              <a:buClrTx/>
              <a:buSzTx/>
              <a:buFontTx/>
              <a:buNone/>
            </a:pPr>
            <a:r>
              <a:rPr lang="en-US" altLang="en-US" sz="2800" b="1">
                <a:solidFill>
                  <a:schemeClr val="hlink"/>
                </a:solidFill>
                <a:latin typeface="Palatino" charset="0"/>
              </a:rPr>
              <a:t>Drop ear or ears.</a:t>
            </a:r>
          </a:p>
          <a:p>
            <a:pPr algn="ctr">
              <a:spcBef>
                <a:spcPct val="50000"/>
              </a:spcBef>
              <a:buClrTx/>
              <a:buSzTx/>
              <a:buFontTx/>
              <a:buNone/>
            </a:pPr>
            <a:endParaRPr lang="en-US" altLang="en-US" sz="2800" b="1">
              <a:solidFill>
                <a:schemeClr val="hlink"/>
              </a:solidFill>
              <a:latin typeface="Palatino" charset="0"/>
            </a:endParaRPr>
          </a:p>
        </p:txBody>
      </p:sp>
      <p:sp>
        <p:nvSpPr>
          <p:cNvPr id="3" name="Text Box 6">
            <a:extLst>
              <a:ext uri="{FF2B5EF4-FFF2-40B4-BE49-F238E27FC236}">
                <a16:creationId xmlns:a16="http://schemas.microsoft.com/office/drawing/2014/main" id="{305DC9DA-0817-77E7-8DF6-5E988349C761}"/>
              </a:ext>
            </a:extLst>
          </p:cNvPr>
          <p:cNvSpPr txBox="1">
            <a:spLocks noChangeArrowheads="1"/>
          </p:cNvSpPr>
          <p:nvPr/>
        </p:nvSpPr>
        <p:spPr bwMode="auto">
          <a:xfrm>
            <a:off x="0" y="7696200"/>
            <a:ext cx="685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000">
                <a:solidFill>
                  <a:srgbClr val="0000FF"/>
                </a:solidFill>
                <a:latin typeface="Palatino" charset="0"/>
              </a:rPr>
              <a:t>A Drop Ear is one which breaks at any point from its base to its tip or which is not carried stiffly erect, but, lies parallel to the top of the skull.</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EF748E10-C502-3AD1-803E-108EA7CCBD85}"/>
              </a:ext>
            </a:extLst>
          </p:cNvPr>
          <p:cNvSpPr>
            <a:spLocks noGrp="1"/>
          </p:cNvSpPr>
          <p:nvPr>
            <p:ph type="ftr" sz="quarter" idx="11"/>
          </p:nvPr>
        </p:nvSpPr>
        <p:spPr/>
        <p:txBody>
          <a:bodyPr/>
          <a:lstStyle/>
          <a:p>
            <a:pPr>
              <a:defRPr/>
            </a:pPr>
            <a:r>
              <a:rPr lang="en-US" altLang="en-US"/>
              <a:t>Chow Chow Club, Inc.</a:t>
            </a:r>
          </a:p>
        </p:txBody>
      </p:sp>
      <p:sp>
        <p:nvSpPr>
          <p:cNvPr id="77827" name="Slide Number Placeholder 5">
            <a:extLst>
              <a:ext uri="{FF2B5EF4-FFF2-40B4-BE49-F238E27FC236}">
                <a16:creationId xmlns:a16="http://schemas.microsoft.com/office/drawing/2014/main" id="{13F09F62-79B2-FEFD-3F63-E9D3C7F8E20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745FF04-A31A-45FC-B8AD-427B13F8E02D}" type="slidenum">
              <a:rPr lang="en-US" altLang="en-US" sz="1400" smtClean="0"/>
              <a:pPr>
                <a:spcBef>
                  <a:spcPct val="0"/>
                </a:spcBef>
                <a:buClrTx/>
                <a:buSzTx/>
                <a:buFontTx/>
                <a:buNone/>
              </a:pPr>
              <a:t>37</a:t>
            </a:fld>
            <a:endParaRPr lang="en-US" altLang="en-US" sz="1400"/>
          </a:p>
        </p:txBody>
      </p:sp>
      <p:sp>
        <p:nvSpPr>
          <p:cNvPr id="77828" name="Rectangle 2">
            <a:extLst>
              <a:ext uri="{FF2B5EF4-FFF2-40B4-BE49-F238E27FC236}">
                <a16:creationId xmlns:a16="http://schemas.microsoft.com/office/drawing/2014/main" id="{99F28187-7671-A297-5411-2C412C89AFEB}"/>
              </a:ext>
            </a:extLst>
          </p:cNvPr>
          <p:cNvSpPr>
            <a:spLocks noGrp="1" noChangeArrowheads="1"/>
          </p:cNvSpPr>
          <p:nvPr>
            <p:ph type="title"/>
          </p:nvPr>
        </p:nvSpPr>
        <p:spPr/>
        <p:txBody>
          <a:bodyPr/>
          <a:lstStyle/>
          <a:p>
            <a:pPr eaLnBrk="1" hangingPunct="1"/>
            <a:r>
              <a:rPr lang="en-US" altLang="en-US" sz="3200"/>
              <a:t>Correct alignment of eyes and ears essential to correct expression</a:t>
            </a:r>
          </a:p>
        </p:txBody>
      </p:sp>
      <p:pic>
        <p:nvPicPr>
          <p:cNvPr id="77829" name="Picture 3" descr="CCCI Judges Guide-23">
            <a:extLst>
              <a:ext uri="{FF2B5EF4-FFF2-40B4-BE49-F238E27FC236}">
                <a16:creationId xmlns:a16="http://schemas.microsoft.com/office/drawing/2014/main" id="{AFF438DD-7D33-E37F-D8CF-3F919564A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60960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EDB896E-BBC8-EDC7-FDC5-D04C86DEBDB4}"/>
              </a:ext>
            </a:extLst>
          </p:cNvPr>
          <p:cNvSpPr>
            <a:spLocks noGrp="1"/>
          </p:cNvSpPr>
          <p:nvPr>
            <p:ph type="ftr" sz="quarter" idx="11"/>
          </p:nvPr>
        </p:nvSpPr>
        <p:spPr/>
        <p:txBody>
          <a:bodyPr/>
          <a:lstStyle/>
          <a:p>
            <a:pPr>
              <a:defRPr/>
            </a:pPr>
            <a:r>
              <a:rPr lang="en-US" altLang="en-US"/>
              <a:t>Chow Chow Club, Inc.</a:t>
            </a:r>
          </a:p>
        </p:txBody>
      </p:sp>
      <p:sp>
        <p:nvSpPr>
          <p:cNvPr id="79875" name="Slide Number Placeholder 5">
            <a:extLst>
              <a:ext uri="{FF2B5EF4-FFF2-40B4-BE49-F238E27FC236}">
                <a16:creationId xmlns:a16="http://schemas.microsoft.com/office/drawing/2014/main" id="{C8554102-66C0-0A2F-7100-A135DE9D1E5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76D34F0-2BA5-47B9-8136-F48C55019B92}" type="slidenum">
              <a:rPr lang="en-US" altLang="en-US" sz="1400" smtClean="0"/>
              <a:pPr>
                <a:spcBef>
                  <a:spcPct val="0"/>
                </a:spcBef>
                <a:buClrTx/>
                <a:buSzTx/>
                <a:buFontTx/>
                <a:buNone/>
              </a:pPr>
              <a:t>38</a:t>
            </a:fld>
            <a:endParaRPr lang="en-US" altLang="en-US" sz="1400"/>
          </a:p>
        </p:txBody>
      </p:sp>
      <p:sp>
        <p:nvSpPr>
          <p:cNvPr id="79876" name="Rectangle 2">
            <a:extLst>
              <a:ext uri="{FF2B5EF4-FFF2-40B4-BE49-F238E27FC236}">
                <a16:creationId xmlns:a16="http://schemas.microsoft.com/office/drawing/2014/main" id="{D6074D6E-0FBC-AA2B-5A60-7F8A4224BE72}"/>
              </a:ext>
            </a:extLst>
          </p:cNvPr>
          <p:cNvSpPr>
            <a:spLocks noGrp="1" noChangeArrowheads="1"/>
          </p:cNvSpPr>
          <p:nvPr>
            <p:ph type="title"/>
          </p:nvPr>
        </p:nvSpPr>
        <p:spPr/>
        <p:txBody>
          <a:bodyPr/>
          <a:lstStyle/>
          <a:p>
            <a:pPr eaLnBrk="1" hangingPunct="1"/>
            <a:r>
              <a:rPr lang="en-US" altLang="en-US" sz="3200"/>
              <a:t>Small ears correctly set</a:t>
            </a:r>
          </a:p>
        </p:txBody>
      </p:sp>
      <p:sp>
        <p:nvSpPr>
          <p:cNvPr id="79877" name="Rectangle 3">
            <a:extLst>
              <a:ext uri="{FF2B5EF4-FFF2-40B4-BE49-F238E27FC236}">
                <a16:creationId xmlns:a16="http://schemas.microsoft.com/office/drawing/2014/main" id="{43371F2F-0CEA-4398-2A9E-2F0316CD57FA}"/>
              </a:ext>
            </a:extLst>
          </p:cNvPr>
          <p:cNvSpPr>
            <a:spLocks noGrp="1" noChangeArrowheads="1"/>
          </p:cNvSpPr>
          <p:nvPr>
            <p:ph type="body" idx="1"/>
          </p:nvPr>
        </p:nvSpPr>
        <p:spPr/>
        <p:txBody>
          <a:bodyPr/>
          <a:lstStyle/>
          <a:p>
            <a:pPr eaLnBrk="1" hangingPunct="1"/>
            <a:endParaRPr lang="en-US" altLang="en-US"/>
          </a:p>
        </p:txBody>
      </p:sp>
      <p:pic>
        <p:nvPicPr>
          <p:cNvPr id="79878" name="Picture 4" descr="CCCI Judges Guide-21">
            <a:extLst>
              <a:ext uri="{FF2B5EF4-FFF2-40B4-BE49-F238E27FC236}">
                <a16:creationId xmlns:a16="http://schemas.microsoft.com/office/drawing/2014/main" id="{B52E1487-1E2A-2BC8-ACAA-10E631746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667000"/>
            <a:ext cx="6829425"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3037939-2067-F90F-EB6F-3FC92F478050}"/>
              </a:ext>
            </a:extLst>
          </p:cNvPr>
          <p:cNvSpPr>
            <a:spLocks noGrp="1"/>
          </p:cNvSpPr>
          <p:nvPr>
            <p:ph type="ftr" sz="quarter" idx="11"/>
          </p:nvPr>
        </p:nvSpPr>
        <p:spPr/>
        <p:txBody>
          <a:bodyPr/>
          <a:lstStyle/>
          <a:p>
            <a:pPr>
              <a:defRPr/>
            </a:pPr>
            <a:r>
              <a:rPr lang="en-US" altLang="en-US"/>
              <a:t>Chow Chow Club, Inc.</a:t>
            </a:r>
          </a:p>
        </p:txBody>
      </p:sp>
      <p:sp>
        <p:nvSpPr>
          <p:cNvPr id="81923" name="Slide Number Placeholder 5">
            <a:extLst>
              <a:ext uri="{FF2B5EF4-FFF2-40B4-BE49-F238E27FC236}">
                <a16:creationId xmlns:a16="http://schemas.microsoft.com/office/drawing/2014/main" id="{D5BDC677-1E22-9310-1BDB-3E19E1027F5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D085A6D-6AF0-4714-968E-D95EC562997F}" type="slidenum">
              <a:rPr lang="en-US" altLang="en-US" sz="1400" smtClean="0"/>
              <a:pPr>
                <a:spcBef>
                  <a:spcPct val="0"/>
                </a:spcBef>
                <a:buClrTx/>
                <a:buSzTx/>
                <a:buFontTx/>
                <a:buNone/>
              </a:pPr>
              <a:t>39</a:t>
            </a:fld>
            <a:endParaRPr lang="en-US" altLang="en-US" sz="1400"/>
          </a:p>
        </p:txBody>
      </p:sp>
      <p:sp>
        <p:nvSpPr>
          <p:cNvPr id="81924" name="Rectangle 2">
            <a:extLst>
              <a:ext uri="{FF2B5EF4-FFF2-40B4-BE49-F238E27FC236}">
                <a16:creationId xmlns:a16="http://schemas.microsoft.com/office/drawing/2014/main" id="{224F2123-AEF2-988C-50C2-F01410E7D63D}"/>
              </a:ext>
            </a:extLst>
          </p:cNvPr>
          <p:cNvSpPr>
            <a:spLocks noGrp="1" noChangeArrowheads="1"/>
          </p:cNvSpPr>
          <p:nvPr>
            <p:ph type="title"/>
          </p:nvPr>
        </p:nvSpPr>
        <p:spPr/>
        <p:txBody>
          <a:bodyPr/>
          <a:lstStyle/>
          <a:p>
            <a:pPr eaLnBrk="1" hangingPunct="1"/>
            <a:r>
              <a:rPr lang="en-US" altLang="en-US" sz="3200"/>
              <a:t>Ears with correct forward tilt</a:t>
            </a:r>
          </a:p>
        </p:txBody>
      </p:sp>
      <p:sp>
        <p:nvSpPr>
          <p:cNvPr id="81925" name="Rectangle 3">
            <a:extLst>
              <a:ext uri="{FF2B5EF4-FFF2-40B4-BE49-F238E27FC236}">
                <a16:creationId xmlns:a16="http://schemas.microsoft.com/office/drawing/2014/main" id="{911B81B0-C67B-C7C0-2319-465BC0208FB5}"/>
              </a:ext>
            </a:extLst>
          </p:cNvPr>
          <p:cNvSpPr>
            <a:spLocks noGrp="1" noChangeArrowheads="1"/>
          </p:cNvSpPr>
          <p:nvPr>
            <p:ph type="body" idx="1"/>
          </p:nvPr>
        </p:nvSpPr>
        <p:spPr/>
        <p:txBody>
          <a:bodyPr/>
          <a:lstStyle/>
          <a:p>
            <a:pPr eaLnBrk="1" hangingPunct="1"/>
            <a:endParaRPr lang="en-US" altLang="en-US"/>
          </a:p>
        </p:txBody>
      </p:sp>
      <p:pic>
        <p:nvPicPr>
          <p:cNvPr id="81926" name="Picture 4" descr="CCCI Judges Guide-22">
            <a:extLst>
              <a:ext uri="{FF2B5EF4-FFF2-40B4-BE49-F238E27FC236}">
                <a16:creationId xmlns:a16="http://schemas.microsoft.com/office/drawing/2014/main" id="{D43F662C-5CCF-F461-7FB5-6F79285DB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65532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3059BA-2A6B-72DD-8655-FF55B0B61DDB}"/>
              </a:ext>
            </a:extLst>
          </p:cNvPr>
          <p:cNvSpPr>
            <a:spLocks noGrp="1"/>
          </p:cNvSpPr>
          <p:nvPr>
            <p:ph type="ftr" sz="quarter" idx="11"/>
          </p:nvPr>
        </p:nvSpPr>
        <p:spPr/>
        <p:txBody>
          <a:bodyPr/>
          <a:lstStyle/>
          <a:p>
            <a:pPr>
              <a:defRPr/>
            </a:pPr>
            <a:r>
              <a:rPr lang="en-US" altLang="en-US"/>
              <a:t>Chow Chow Club, Inc.</a:t>
            </a:r>
          </a:p>
        </p:txBody>
      </p:sp>
      <p:sp>
        <p:nvSpPr>
          <p:cNvPr id="11267" name="Slide Number Placeholder 5">
            <a:extLst>
              <a:ext uri="{FF2B5EF4-FFF2-40B4-BE49-F238E27FC236}">
                <a16:creationId xmlns:a16="http://schemas.microsoft.com/office/drawing/2014/main" id="{1D44F16C-2E69-310C-D077-6D908D3398E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27AA8A3-407C-4D21-994F-D09DFA62D2B3}" type="slidenum">
              <a:rPr lang="en-US" altLang="en-US" sz="1400" smtClean="0"/>
              <a:pPr>
                <a:spcBef>
                  <a:spcPct val="0"/>
                </a:spcBef>
                <a:buClrTx/>
                <a:buSzTx/>
                <a:buFontTx/>
                <a:buNone/>
              </a:pPr>
              <a:t>4</a:t>
            </a:fld>
            <a:endParaRPr lang="en-US" altLang="en-US" sz="1400"/>
          </a:p>
        </p:txBody>
      </p:sp>
      <p:sp>
        <p:nvSpPr>
          <p:cNvPr id="11268" name="Rectangle 2">
            <a:extLst>
              <a:ext uri="{FF2B5EF4-FFF2-40B4-BE49-F238E27FC236}">
                <a16:creationId xmlns:a16="http://schemas.microsoft.com/office/drawing/2014/main" id="{D94AB50F-FA6B-98C1-9416-97779A3CC49A}"/>
              </a:ext>
            </a:extLst>
          </p:cNvPr>
          <p:cNvSpPr>
            <a:spLocks noGrp="1" noChangeArrowheads="1"/>
          </p:cNvSpPr>
          <p:nvPr>
            <p:ph type="title"/>
          </p:nvPr>
        </p:nvSpPr>
        <p:spPr/>
        <p:txBody>
          <a:bodyPr/>
          <a:lstStyle/>
          <a:p>
            <a:pPr eaLnBrk="1" hangingPunct="1"/>
            <a:r>
              <a:rPr lang="en-US" altLang="en-US"/>
              <a:t>Brief History</a:t>
            </a:r>
          </a:p>
        </p:txBody>
      </p:sp>
      <p:sp>
        <p:nvSpPr>
          <p:cNvPr id="11269" name="Rectangle 3">
            <a:extLst>
              <a:ext uri="{FF2B5EF4-FFF2-40B4-BE49-F238E27FC236}">
                <a16:creationId xmlns:a16="http://schemas.microsoft.com/office/drawing/2014/main" id="{7802D07D-3958-9C84-FA11-A581E5753141}"/>
              </a:ext>
            </a:extLst>
          </p:cNvPr>
          <p:cNvSpPr>
            <a:spLocks noGrp="1" noChangeArrowheads="1"/>
          </p:cNvSpPr>
          <p:nvPr>
            <p:ph type="body" idx="1"/>
          </p:nvPr>
        </p:nvSpPr>
        <p:spPr>
          <a:xfrm>
            <a:off x="609600" y="2438400"/>
            <a:ext cx="5829300" cy="5715000"/>
          </a:xfrm>
        </p:spPr>
        <p:txBody>
          <a:bodyPr/>
          <a:lstStyle/>
          <a:p>
            <a:pPr eaLnBrk="1" hangingPunct="1">
              <a:lnSpc>
                <a:spcPct val="80000"/>
              </a:lnSpc>
            </a:pPr>
            <a:r>
              <a:rPr lang="en-US" altLang="en-US" sz="2400" b="1">
                <a:latin typeface="Palatino" charset="0"/>
                <a:cs typeface="Times New Roman" panose="02020603050405020304" pitchFamily="18" charset="0"/>
              </a:rPr>
              <a:t>Among the most ancient of breeds, “referenced as far back as 1100 BC” (1)</a:t>
            </a:r>
            <a:r>
              <a:rPr lang="en-US" altLang="en-US" sz="2400">
                <a:latin typeface="Palatino" charset="0"/>
                <a:cs typeface="Times New Roman" panose="02020603050405020304" pitchFamily="18" charset="0"/>
              </a:rPr>
              <a:t>.</a:t>
            </a:r>
          </a:p>
          <a:p>
            <a:pPr eaLnBrk="1" hangingPunct="1">
              <a:lnSpc>
                <a:spcPct val="80000"/>
              </a:lnSpc>
            </a:pPr>
            <a:r>
              <a:rPr lang="en-US" altLang="en-US" sz="2400" b="1">
                <a:latin typeface="Palatino" charset="0"/>
                <a:cs typeface="Times New Roman" panose="02020603050405020304" pitchFamily="18" charset="0"/>
              </a:rPr>
              <a:t>Domesticated originally by the ancestors of the Mongols (2).</a:t>
            </a:r>
          </a:p>
          <a:p>
            <a:pPr eaLnBrk="1" hangingPunct="1">
              <a:lnSpc>
                <a:spcPct val="80000"/>
              </a:lnSpc>
            </a:pPr>
            <a:r>
              <a:rPr lang="en-US" altLang="en-US" sz="2400" b="1">
                <a:solidFill>
                  <a:srgbClr val="000000"/>
                </a:solidFill>
                <a:latin typeface="Palatino" charset="0"/>
                <a:cs typeface="Times New Roman" panose="02020603050405020304" pitchFamily="18" charset="0"/>
              </a:rPr>
              <a:t>Considered to have working origins – “war, hunting, herding, pulling and protection of the home”.</a:t>
            </a:r>
            <a:endParaRPr lang="en-US" altLang="en-US" sz="2400">
              <a:solidFill>
                <a:srgbClr val="000000"/>
              </a:solidFill>
              <a:latin typeface="Palatino" charset="0"/>
              <a:cs typeface="Times New Roman" panose="02020603050405020304" pitchFamily="18" charset="0"/>
            </a:endParaRPr>
          </a:p>
          <a:p>
            <a:pPr eaLnBrk="1" hangingPunct="1">
              <a:lnSpc>
                <a:spcPct val="80000"/>
              </a:lnSpc>
            </a:pPr>
            <a:r>
              <a:rPr lang="en-US" altLang="en-US" sz="2400" b="1">
                <a:solidFill>
                  <a:srgbClr val="000000"/>
                </a:solidFill>
                <a:latin typeface="Palatino" charset="0"/>
                <a:cs typeface="Times New Roman" panose="02020603050405020304" pitchFamily="18" charset="0"/>
              </a:rPr>
              <a:t>Commonly kept as guard dogs in the ancient monasteries – stories abound of the ancient lines of sacred pure blue Chows (1) (2).</a:t>
            </a:r>
            <a:endParaRPr lang="en-US" altLang="en-US" sz="2400">
              <a:solidFill>
                <a:srgbClr val="000000"/>
              </a:solidFill>
              <a:latin typeface="Palatino" charset="0"/>
              <a:cs typeface="Times New Roman" panose="02020603050405020304" pitchFamily="18" charset="0"/>
            </a:endParaRPr>
          </a:p>
          <a:p>
            <a:pPr eaLnBrk="1" hangingPunct="1">
              <a:lnSpc>
                <a:spcPct val="80000"/>
              </a:lnSpc>
            </a:pPr>
            <a:r>
              <a:rPr lang="en-US" altLang="en-US" sz="2400" b="1">
                <a:solidFill>
                  <a:srgbClr val="000000"/>
                </a:solidFill>
                <a:latin typeface="Palatino" charset="0"/>
                <a:cs typeface="Tahoma" panose="020B0604030504040204" pitchFamily="34" charset="0"/>
              </a:rPr>
              <a:t>Around 1780 - First imported to England (1) (2).</a:t>
            </a:r>
          </a:p>
          <a:p>
            <a:pPr eaLnBrk="1" hangingPunct="1">
              <a:lnSpc>
                <a:spcPct val="80000"/>
              </a:lnSpc>
            </a:pPr>
            <a:r>
              <a:rPr lang="en-US" altLang="en-US" sz="2400" b="1">
                <a:solidFill>
                  <a:srgbClr val="000000"/>
                </a:solidFill>
                <a:latin typeface="Palatino" charset="0"/>
                <a:cs typeface="Tahoma" panose="020B0604030504040204" pitchFamily="34" charset="0"/>
              </a:rPr>
              <a:t>Mid 1890s - Imported to America</a:t>
            </a:r>
          </a:p>
          <a:p>
            <a:pPr eaLnBrk="1" hangingPunct="1">
              <a:lnSpc>
                <a:spcPct val="80000"/>
              </a:lnSpc>
            </a:pPr>
            <a:r>
              <a:rPr lang="en-US" altLang="en-US" sz="2400" b="1">
                <a:solidFill>
                  <a:srgbClr val="000000"/>
                </a:solidFill>
                <a:latin typeface="Palatino" charset="0"/>
                <a:cs typeface="Tahoma" panose="020B0604030504040204" pitchFamily="34" charset="0"/>
              </a:rPr>
              <a:t>1906</a:t>
            </a:r>
            <a:r>
              <a:rPr lang="en-US" altLang="en-US" sz="2400">
                <a:solidFill>
                  <a:srgbClr val="000000"/>
                </a:solidFill>
                <a:latin typeface="Palatino" charset="0"/>
                <a:cs typeface="Times New Roman" panose="02020603050405020304" pitchFamily="18" charset="0"/>
              </a:rPr>
              <a:t> – The </a:t>
            </a:r>
            <a:r>
              <a:rPr lang="en-US" altLang="en-US" sz="2400" b="1">
                <a:solidFill>
                  <a:srgbClr val="000000"/>
                </a:solidFill>
                <a:latin typeface="Palatino" charset="0"/>
                <a:cs typeface="Tahoma" panose="020B0604030504040204" pitchFamily="34" charset="0"/>
              </a:rPr>
              <a:t>Chow Chow Club, Inc. is formed.</a:t>
            </a:r>
            <a:endParaRPr lang="en-US" altLang="en-US" sz="2400">
              <a:solidFill>
                <a:srgbClr val="000000"/>
              </a:solidFill>
              <a:latin typeface="Palatino" charset="0"/>
              <a:cs typeface="Times New Roman" panose="02020603050405020304" pitchFamily="18" charset="0"/>
            </a:endParaRPr>
          </a:p>
          <a:p>
            <a:pPr eaLnBrk="1" hangingPunct="1">
              <a:lnSpc>
                <a:spcPct val="80000"/>
              </a:lnSpc>
              <a:buFont typeface="Wingdings" panose="05000000000000000000" pitchFamily="2" charset="2"/>
              <a:buNone/>
            </a:pPr>
            <a:endParaRPr lang="en-US" altLang="en-US" sz="2400">
              <a:solidFill>
                <a:srgbClr val="000000"/>
              </a:solidFill>
              <a:latin typeface="Palatino" charset="0"/>
              <a:cs typeface="Times New Roman" panose="02020603050405020304" pitchFamily="18" charset="0"/>
            </a:endParaRPr>
          </a:p>
        </p:txBody>
      </p:sp>
      <p:sp>
        <p:nvSpPr>
          <p:cNvPr id="11270" name="Text Box 4">
            <a:extLst>
              <a:ext uri="{FF2B5EF4-FFF2-40B4-BE49-F238E27FC236}">
                <a16:creationId xmlns:a16="http://schemas.microsoft.com/office/drawing/2014/main" id="{B339957C-4862-5BAB-3AD8-AB57BFD4C7FA}"/>
              </a:ext>
            </a:extLst>
          </p:cNvPr>
          <p:cNvSpPr txBox="1">
            <a:spLocks noChangeArrowheads="1"/>
          </p:cNvSpPr>
          <p:nvPr/>
        </p:nvSpPr>
        <p:spPr bwMode="auto">
          <a:xfrm>
            <a:off x="838200" y="8305800"/>
            <a:ext cx="571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AutoNum type="arabicParenBoth"/>
            </a:pPr>
            <a:r>
              <a:rPr lang="en-US" altLang="en-US" sz="800" u="sng">
                <a:latin typeface="Palatino" charset="0"/>
              </a:rPr>
              <a:t>The Chow Chow</a:t>
            </a:r>
            <a:r>
              <a:rPr lang="en-US" altLang="en-US" sz="800">
                <a:latin typeface="Palatino" charset="0"/>
              </a:rPr>
              <a:t>, Green, Honor K-R Books, 1975.</a:t>
            </a:r>
          </a:p>
          <a:p>
            <a:pPr>
              <a:spcBef>
                <a:spcPct val="50000"/>
              </a:spcBef>
              <a:buClrTx/>
              <a:buSzTx/>
              <a:buFontTx/>
              <a:buAutoNum type="arabicParenBoth"/>
            </a:pPr>
            <a:r>
              <a:rPr lang="en-US" altLang="en-US" sz="800" u="sng">
                <a:latin typeface="Palatino" charset="0"/>
              </a:rPr>
              <a:t>The Chow Chow</a:t>
            </a:r>
            <a:r>
              <a:rPr lang="en-US" altLang="en-US" sz="800">
                <a:latin typeface="Palatino" charset="0"/>
              </a:rPr>
              <a:t>; Collett, C. E., Arco Pub. Co., 1972.</a:t>
            </a:r>
            <a:endParaRPr lang="en-US" altLang="en-US" sz="800" u="sng">
              <a:latin typeface="Palatino" charset="0"/>
            </a:endParaRPr>
          </a:p>
        </p:txBody>
      </p:sp>
    </p:spTree>
  </p:cSld>
  <p:clrMapOvr>
    <a:masterClrMapping/>
  </p:clrMapOvr>
  <p:transition advTm="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5BBB03-1548-04E1-812E-F2089BC888B8}"/>
              </a:ext>
            </a:extLst>
          </p:cNvPr>
          <p:cNvSpPr>
            <a:spLocks noGrp="1"/>
          </p:cNvSpPr>
          <p:nvPr>
            <p:ph type="ftr" sz="quarter" idx="11"/>
          </p:nvPr>
        </p:nvSpPr>
        <p:spPr/>
        <p:txBody>
          <a:bodyPr/>
          <a:lstStyle/>
          <a:p>
            <a:pPr>
              <a:defRPr/>
            </a:pPr>
            <a:r>
              <a:rPr lang="en-US" altLang="en-US"/>
              <a:t>Chow Chow Club, Inc.</a:t>
            </a:r>
          </a:p>
        </p:txBody>
      </p:sp>
      <p:sp>
        <p:nvSpPr>
          <p:cNvPr id="83971" name="Slide Number Placeholder 5">
            <a:extLst>
              <a:ext uri="{FF2B5EF4-FFF2-40B4-BE49-F238E27FC236}">
                <a16:creationId xmlns:a16="http://schemas.microsoft.com/office/drawing/2014/main" id="{9B528B8A-D967-8C0B-25D1-728BF59DF12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8F97A49-BFF1-4939-A1B1-0E8ACB73E29C}" type="slidenum">
              <a:rPr lang="en-US" altLang="en-US" sz="1400" smtClean="0"/>
              <a:pPr>
                <a:spcBef>
                  <a:spcPct val="0"/>
                </a:spcBef>
                <a:buClrTx/>
                <a:buSzTx/>
                <a:buFontTx/>
                <a:buNone/>
              </a:pPr>
              <a:t>40</a:t>
            </a:fld>
            <a:endParaRPr lang="en-US" altLang="en-US" sz="1400"/>
          </a:p>
        </p:txBody>
      </p:sp>
      <p:sp>
        <p:nvSpPr>
          <p:cNvPr id="83972" name="Rectangle 2">
            <a:extLst>
              <a:ext uri="{FF2B5EF4-FFF2-40B4-BE49-F238E27FC236}">
                <a16:creationId xmlns:a16="http://schemas.microsoft.com/office/drawing/2014/main" id="{E14C996F-37D0-B37F-35D3-D1E1B1148C32}"/>
              </a:ext>
            </a:extLst>
          </p:cNvPr>
          <p:cNvSpPr>
            <a:spLocks noGrp="1" noChangeArrowheads="1"/>
          </p:cNvSpPr>
          <p:nvPr>
            <p:ph type="title"/>
          </p:nvPr>
        </p:nvSpPr>
        <p:spPr/>
        <p:txBody>
          <a:bodyPr/>
          <a:lstStyle/>
          <a:p>
            <a:pPr eaLnBrk="1" hangingPunct="1"/>
            <a:r>
              <a:rPr lang="en-US" altLang="en-US" sz="3200">
                <a:solidFill>
                  <a:schemeClr val="hlink"/>
                </a:solidFill>
              </a:rPr>
              <a:t>Disqualifying fault: dropped ears</a:t>
            </a:r>
          </a:p>
        </p:txBody>
      </p:sp>
      <p:pic>
        <p:nvPicPr>
          <p:cNvPr id="83973" name="Picture 3" descr="CCCI Judges Guide-31">
            <a:extLst>
              <a:ext uri="{FF2B5EF4-FFF2-40B4-BE49-F238E27FC236}">
                <a16:creationId xmlns:a16="http://schemas.microsoft.com/office/drawing/2014/main" id="{B45DBE6C-4FFC-AD6B-8D22-5A3760285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6388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00E0E72-0B57-67FC-4EE1-20E392592041}"/>
              </a:ext>
            </a:extLst>
          </p:cNvPr>
          <p:cNvSpPr>
            <a:spLocks noGrp="1"/>
          </p:cNvSpPr>
          <p:nvPr>
            <p:ph type="ftr" sz="quarter" idx="11"/>
          </p:nvPr>
        </p:nvSpPr>
        <p:spPr/>
        <p:txBody>
          <a:bodyPr/>
          <a:lstStyle/>
          <a:p>
            <a:pPr>
              <a:defRPr/>
            </a:pPr>
            <a:r>
              <a:rPr lang="en-US" altLang="en-US"/>
              <a:t>Chow Chow Club, Inc.</a:t>
            </a:r>
          </a:p>
        </p:txBody>
      </p:sp>
      <p:sp>
        <p:nvSpPr>
          <p:cNvPr id="86019" name="Slide Number Placeholder 5">
            <a:extLst>
              <a:ext uri="{FF2B5EF4-FFF2-40B4-BE49-F238E27FC236}">
                <a16:creationId xmlns:a16="http://schemas.microsoft.com/office/drawing/2014/main" id="{7213F773-3FD5-CE05-9193-8A64FDFFE15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3CC21EC-036A-40D5-9F8B-D03FAA1F8B6B}" type="slidenum">
              <a:rPr lang="en-US" altLang="en-US" sz="1400" smtClean="0"/>
              <a:pPr>
                <a:spcBef>
                  <a:spcPct val="0"/>
                </a:spcBef>
                <a:buClrTx/>
                <a:buSzTx/>
                <a:buFontTx/>
                <a:buNone/>
              </a:pPr>
              <a:t>41</a:t>
            </a:fld>
            <a:endParaRPr lang="en-US" altLang="en-US" sz="1400"/>
          </a:p>
        </p:txBody>
      </p:sp>
      <p:sp>
        <p:nvSpPr>
          <p:cNvPr id="86020" name="Rectangle 2">
            <a:extLst>
              <a:ext uri="{FF2B5EF4-FFF2-40B4-BE49-F238E27FC236}">
                <a16:creationId xmlns:a16="http://schemas.microsoft.com/office/drawing/2014/main" id="{2722E95A-1CE7-4B3A-4A4F-69FF6513046C}"/>
              </a:ext>
            </a:extLst>
          </p:cNvPr>
          <p:cNvSpPr>
            <a:spLocks noGrp="1" noChangeArrowheads="1"/>
          </p:cNvSpPr>
          <p:nvPr>
            <p:ph type="title"/>
          </p:nvPr>
        </p:nvSpPr>
        <p:spPr/>
        <p:txBody>
          <a:bodyPr/>
          <a:lstStyle/>
          <a:p>
            <a:pPr eaLnBrk="1" hangingPunct="1"/>
            <a:r>
              <a:rPr lang="en-US" altLang="en-US" sz="3200">
                <a:solidFill>
                  <a:schemeClr val="hlink"/>
                </a:solidFill>
              </a:rPr>
              <a:t>Incorrect ears; too large, set too low, too wide apart, tilted too far forward</a:t>
            </a:r>
          </a:p>
        </p:txBody>
      </p:sp>
      <p:sp>
        <p:nvSpPr>
          <p:cNvPr id="86021" name="Rectangle 3">
            <a:extLst>
              <a:ext uri="{FF2B5EF4-FFF2-40B4-BE49-F238E27FC236}">
                <a16:creationId xmlns:a16="http://schemas.microsoft.com/office/drawing/2014/main" id="{412196A3-A758-83E3-4802-7F85D1F9470C}"/>
              </a:ext>
            </a:extLst>
          </p:cNvPr>
          <p:cNvSpPr>
            <a:spLocks noGrp="1" noChangeArrowheads="1"/>
          </p:cNvSpPr>
          <p:nvPr>
            <p:ph type="body" idx="1"/>
          </p:nvPr>
        </p:nvSpPr>
        <p:spPr/>
        <p:txBody>
          <a:bodyPr/>
          <a:lstStyle/>
          <a:p>
            <a:pPr eaLnBrk="1" hangingPunct="1"/>
            <a:endParaRPr lang="en-US" altLang="en-US"/>
          </a:p>
        </p:txBody>
      </p:sp>
      <p:pic>
        <p:nvPicPr>
          <p:cNvPr id="86022" name="Picture 4" descr="CCCI Judges Guide-34">
            <a:extLst>
              <a:ext uri="{FF2B5EF4-FFF2-40B4-BE49-F238E27FC236}">
                <a16:creationId xmlns:a16="http://schemas.microsoft.com/office/drawing/2014/main" id="{5B74A44B-87B1-0D2B-44F9-3EF4958F6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62769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27B0258-BE0A-1BA8-72C4-FA340CD33B86}"/>
              </a:ext>
            </a:extLst>
          </p:cNvPr>
          <p:cNvSpPr>
            <a:spLocks noGrp="1"/>
          </p:cNvSpPr>
          <p:nvPr>
            <p:ph type="ftr" sz="quarter" idx="11"/>
          </p:nvPr>
        </p:nvSpPr>
        <p:spPr/>
        <p:txBody>
          <a:bodyPr/>
          <a:lstStyle/>
          <a:p>
            <a:pPr>
              <a:defRPr/>
            </a:pPr>
            <a:r>
              <a:rPr lang="en-US" altLang="en-US"/>
              <a:t>Chow Chow Club, Inc.</a:t>
            </a:r>
          </a:p>
        </p:txBody>
      </p:sp>
      <p:sp>
        <p:nvSpPr>
          <p:cNvPr id="88067" name="Slide Number Placeholder 5">
            <a:extLst>
              <a:ext uri="{FF2B5EF4-FFF2-40B4-BE49-F238E27FC236}">
                <a16:creationId xmlns:a16="http://schemas.microsoft.com/office/drawing/2014/main" id="{D8DD0A1F-EEC0-6AD1-07AF-E664652EEE9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FCCFDE6-D249-4524-8688-A1A75836A1C7}" type="slidenum">
              <a:rPr lang="en-US" altLang="en-US" sz="1400" smtClean="0"/>
              <a:pPr>
                <a:spcBef>
                  <a:spcPct val="0"/>
                </a:spcBef>
                <a:buClrTx/>
                <a:buSzTx/>
                <a:buFontTx/>
                <a:buNone/>
              </a:pPr>
              <a:t>42</a:t>
            </a:fld>
            <a:endParaRPr lang="en-US" altLang="en-US" sz="1400"/>
          </a:p>
        </p:txBody>
      </p:sp>
      <p:sp>
        <p:nvSpPr>
          <p:cNvPr id="88068" name="Rectangle 2">
            <a:extLst>
              <a:ext uri="{FF2B5EF4-FFF2-40B4-BE49-F238E27FC236}">
                <a16:creationId xmlns:a16="http://schemas.microsoft.com/office/drawing/2014/main" id="{3CBD3C54-4921-B747-0DB4-AAEE6C565DF0}"/>
              </a:ext>
            </a:extLst>
          </p:cNvPr>
          <p:cNvSpPr>
            <a:spLocks noGrp="1" noChangeArrowheads="1"/>
          </p:cNvSpPr>
          <p:nvPr>
            <p:ph type="title"/>
          </p:nvPr>
        </p:nvSpPr>
        <p:spPr/>
        <p:txBody>
          <a:bodyPr/>
          <a:lstStyle/>
          <a:p>
            <a:pPr eaLnBrk="1" hangingPunct="1"/>
            <a:r>
              <a:rPr lang="en-US" altLang="en-US" sz="3200">
                <a:solidFill>
                  <a:schemeClr val="hlink"/>
                </a:solidFill>
              </a:rPr>
              <a:t>Incorrect ears; too large, set too low, should point upward, not outward</a:t>
            </a:r>
          </a:p>
        </p:txBody>
      </p:sp>
      <p:pic>
        <p:nvPicPr>
          <p:cNvPr id="88069" name="Picture 3" descr="CCCI Judges Guide-27">
            <a:extLst>
              <a:ext uri="{FF2B5EF4-FFF2-40B4-BE49-F238E27FC236}">
                <a16:creationId xmlns:a16="http://schemas.microsoft.com/office/drawing/2014/main" id="{6980F6D3-F0DE-5F21-7B5F-0478B1385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62484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4B9E00B-B03E-D47F-9398-5E318EEEBB50}"/>
              </a:ext>
            </a:extLst>
          </p:cNvPr>
          <p:cNvSpPr>
            <a:spLocks noGrp="1"/>
          </p:cNvSpPr>
          <p:nvPr>
            <p:ph type="ftr" sz="quarter" idx="11"/>
          </p:nvPr>
        </p:nvSpPr>
        <p:spPr/>
        <p:txBody>
          <a:bodyPr/>
          <a:lstStyle/>
          <a:p>
            <a:pPr>
              <a:defRPr/>
            </a:pPr>
            <a:r>
              <a:rPr lang="en-US" altLang="en-US"/>
              <a:t>Chow Chow Club, Inc.</a:t>
            </a:r>
          </a:p>
        </p:txBody>
      </p:sp>
      <p:sp>
        <p:nvSpPr>
          <p:cNvPr id="90115" name="Slide Number Placeholder 5">
            <a:extLst>
              <a:ext uri="{FF2B5EF4-FFF2-40B4-BE49-F238E27FC236}">
                <a16:creationId xmlns:a16="http://schemas.microsoft.com/office/drawing/2014/main" id="{8A700374-7F05-4463-3A96-7E9CA98F194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8F011DD-B5E6-4A76-BB20-2FD960D4637C}" type="slidenum">
              <a:rPr lang="en-US" altLang="en-US" sz="1400" smtClean="0"/>
              <a:pPr>
                <a:spcBef>
                  <a:spcPct val="0"/>
                </a:spcBef>
                <a:buClrTx/>
                <a:buSzTx/>
                <a:buFontTx/>
                <a:buNone/>
              </a:pPr>
              <a:t>43</a:t>
            </a:fld>
            <a:endParaRPr lang="en-US" altLang="en-US" sz="1400"/>
          </a:p>
        </p:txBody>
      </p:sp>
      <p:sp>
        <p:nvSpPr>
          <p:cNvPr id="90116" name="Rectangle 2">
            <a:extLst>
              <a:ext uri="{FF2B5EF4-FFF2-40B4-BE49-F238E27FC236}">
                <a16:creationId xmlns:a16="http://schemas.microsoft.com/office/drawing/2014/main" id="{4077B174-62CC-7B59-B911-652C3A3F33F6}"/>
              </a:ext>
            </a:extLst>
          </p:cNvPr>
          <p:cNvSpPr>
            <a:spLocks noGrp="1" noChangeArrowheads="1"/>
          </p:cNvSpPr>
          <p:nvPr>
            <p:ph type="title"/>
          </p:nvPr>
        </p:nvSpPr>
        <p:spPr/>
        <p:txBody>
          <a:bodyPr/>
          <a:lstStyle/>
          <a:p>
            <a:pPr eaLnBrk="1" hangingPunct="1"/>
            <a:r>
              <a:rPr lang="en-US" altLang="en-US" sz="3200"/>
              <a:t>Ears in correct position</a:t>
            </a:r>
          </a:p>
        </p:txBody>
      </p:sp>
      <p:pic>
        <p:nvPicPr>
          <p:cNvPr id="90117" name="Picture 1">
            <a:extLst>
              <a:ext uri="{FF2B5EF4-FFF2-40B4-BE49-F238E27FC236}">
                <a16:creationId xmlns:a16="http://schemas.microsoft.com/office/drawing/2014/main" id="{F3C24C3A-A975-752F-BFB6-B43D3A7A50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3" y="3092450"/>
            <a:ext cx="57626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DE5F416-8EFE-F2E4-0033-F6F812E8575A}"/>
              </a:ext>
            </a:extLst>
          </p:cNvPr>
          <p:cNvSpPr>
            <a:spLocks noGrp="1"/>
          </p:cNvSpPr>
          <p:nvPr>
            <p:ph type="ftr" sz="quarter" idx="11"/>
          </p:nvPr>
        </p:nvSpPr>
        <p:spPr/>
        <p:txBody>
          <a:bodyPr/>
          <a:lstStyle/>
          <a:p>
            <a:pPr>
              <a:defRPr/>
            </a:pPr>
            <a:r>
              <a:rPr lang="en-US" altLang="en-US"/>
              <a:t>Chow Chow Club, Inc.</a:t>
            </a:r>
          </a:p>
        </p:txBody>
      </p:sp>
      <p:sp>
        <p:nvSpPr>
          <p:cNvPr id="92163" name="Slide Number Placeholder 5">
            <a:extLst>
              <a:ext uri="{FF2B5EF4-FFF2-40B4-BE49-F238E27FC236}">
                <a16:creationId xmlns:a16="http://schemas.microsoft.com/office/drawing/2014/main" id="{5C3E4F16-AD7C-543C-6024-DE1EF7FA133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A4F85E5-A0EB-46A0-8B0C-744D870F4830}" type="slidenum">
              <a:rPr lang="en-US" altLang="en-US" sz="1400" smtClean="0"/>
              <a:pPr>
                <a:spcBef>
                  <a:spcPct val="0"/>
                </a:spcBef>
                <a:buClrTx/>
                <a:buSzTx/>
                <a:buFontTx/>
                <a:buNone/>
              </a:pPr>
              <a:t>44</a:t>
            </a:fld>
            <a:endParaRPr lang="en-US" altLang="en-US" sz="1400"/>
          </a:p>
        </p:txBody>
      </p:sp>
      <p:sp>
        <p:nvSpPr>
          <p:cNvPr id="92164" name="Rectangle 2">
            <a:extLst>
              <a:ext uri="{FF2B5EF4-FFF2-40B4-BE49-F238E27FC236}">
                <a16:creationId xmlns:a16="http://schemas.microsoft.com/office/drawing/2014/main" id="{7DAB8C8B-E013-6B2B-CE54-A6D2F0C61F1E}"/>
              </a:ext>
            </a:extLst>
          </p:cNvPr>
          <p:cNvSpPr>
            <a:spLocks noGrp="1" noChangeArrowheads="1"/>
          </p:cNvSpPr>
          <p:nvPr>
            <p:ph type="title"/>
          </p:nvPr>
        </p:nvSpPr>
        <p:spPr/>
        <p:txBody>
          <a:bodyPr/>
          <a:lstStyle/>
          <a:p>
            <a:pPr eaLnBrk="1" hangingPunct="1"/>
            <a:r>
              <a:rPr lang="en-US" altLang="en-US" sz="3200"/>
              <a:t>Rotating ears making them appear to be incorrectly set</a:t>
            </a:r>
          </a:p>
        </p:txBody>
      </p:sp>
      <p:pic>
        <p:nvPicPr>
          <p:cNvPr id="92165" name="Picture 3" descr="CCCI Judges Guide-29">
            <a:extLst>
              <a:ext uri="{FF2B5EF4-FFF2-40B4-BE49-F238E27FC236}">
                <a16:creationId xmlns:a16="http://schemas.microsoft.com/office/drawing/2014/main" id="{B421575A-5C32-3910-DFD1-B7016CD98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0"/>
            <a:ext cx="58674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3C4B4AC-C302-C316-2FE3-BF5E209227D5}"/>
              </a:ext>
            </a:extLst>
          </p:cNvPr>
          <p:cNvSpPr>
            <a:spLocks noGrp="1"/>
          </p:cNvSpPr>
          <p:nvPr>
            <p:ph type="ftr" sz="quarter" idx="11"/>
          </p:nvPr>
        </p:nvSpPr>
        <p:spPr/>
        <p:txBody>
          <a:bodyPr/>
          <a:lstStyle/>
          <a:p>
            <a:pPr>
              <a:defRPr/>
            </a:pPr>
            <a:r>
              <a:rPr lang="en-US" altLang="en-US"/>
              <a:t>Chow Chow Club, Inc.</a:t>
            </a:r>
          </a:p>
        </p:txBody>
      </p:sp>
      <p:sp>
        <p:nvSpPr>
          <p:cNvPr id="94211" name="Slide Number Placeholder 5">
            <a:extLst>
              <a:ext uri="{FF2B5EF4-FFF2-40B4-BE49-F238E27FC236}">
                <a16:creationId xmlns:a16="http://schemas.microsoft.com/office/drawing/2014/main" id="{7E83E1BB-CBF1-AA87-70C0-391A5D87A71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2154611-9D5E-4124-83CA-EB443F4103E5}" type="slidenum">
              <a:rPr lang="en-US" altLang="en-US" sz="1400" smtClean="0"/>
              <a:pPr>
                <a:spcBef>
                  <a:spcPct val="0"/>
                </a:spcBef>
                <a:buClrTx/>
                <a:buSzTx/>
                <a:buFontTx/>
                <a:buNone/>
              </a:pPr>
              <a:t>45</a:t>
            </a:fld>
            <a:endParaRPr lang="en-US" altLang="en-US" sz="1400"/>
          </a:p>
        </p:txBody>
      </p:sp>
      <p:sp>
        <p:nvSpPr>
          <p:cNvPr id="94212" name="Rectangle 2">
            <a:extLst>
              <a:ext uri="{FF2B5EF4-FFF2-40B4-BE49-F238E27FC236}">
                <a16:creationId xmlns:a16="http://schemas.microsoft.com/office/drawing/2014/main" id="{A717D7AE-24A5-F513-F268-B9F8C80945E4}"/>
              </a:ext>
            </a:extLst>
          </p:cNvPr>
          <p:cNvSpPr>
            <a:spLocks noGrp="1" noChangeArrowheads="1"/>
          </p:cNvSpPr>
          <p:nvPr>
            <p:ph type="title"/>
          </p:nvPr>
        </p:nvSpPr>
        <p:spPr/>
        <p:txBody>
          <a:bodyPr/>
          <a:lstStyle/>
          <a:p>
            <a:pPr eaLnBrk="1" hangingPunct="1"/>
            <a:r>
              <a:rPr lang="en-US" altLang="en-US"/>
              <a:t>Another example of an “ear trick”</a:t>
            </a:r>
          </a:p>
        </p:txBody>
      </p:sp>
      <p:pic>
        <p:nvPicPr>
          <p:cNvPr id="94213" name="Picture 3" descr="CCCI Judges Guide-30">
            <a:extLst>
              <a:ext uri="{FF2B5EF4-FFF2-40B4-BE49-F238E27FC236}">
                <a16:creationId xmlns:a16="http://schemas.microsoft.com/office/drawing/2014/main" id="{175A670F-7122-F8FE-9739-E96D01B08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59436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9F87806-F833-6A63-9578-F59FEB71F657}"/>
              </a:ext>
            </a:extLst>
          </p:cNvPr>
          <p:cNvSpPr>
            <a:spLocks noGrp="1"/>
          </p:cNvSpPr>
          <p:nvPr>
            <p:ph type="ftr" sz="quarter" idx="11"/>
          </p:nvPr>
        </p:nvSpPr>
        <p:spPr/>
        <p:txBody>
          <a:bodyPr/>
          <a:lstStyle/>
          <a:p>
            <a:pPr>
              <a:defRPr/>
            </a:pPr>
            <a:r>
              <a:rPr lang="en-US" altLang="en-US"/>
              <a:t>Chow Chow Club, Inc.</a:t>
            </a:r>
          </a:p>
        </p:txBody>
      </p:sp>
      <p:sp>
        <p:nvSpPr>
          <p:cNvPr id="96259" name="Slide Number Placeholder 5">
            <a:extLst>
              <a:ext uri="{FF2B5EF4-FFF2-40B4-BE49-F238E27FC236}">
                <a16:creationId xmlns:a16="http://schemas.microsoft.com/office/drawing/2014/main" id="{5CB86A6B-44B1-B93E-A517-4FB0BC7D875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5FF2CBA-102A-4BE3-9217-4113A801E94B}" type="slidenum">
              <a:rPr lang="en-US" altLang="en-US" sz="1400" smtClean="0"/>
              <a:pPr>
                <a:spcBef>
                  <a:spcPct val="0"/>
                </a:spcBef>
                <a:buClrTx/>
                <a:buSzTx/>
                <a:buFontTx/>
                <a:buNone/>
              </a:pPr>
              <a:t>46</a:t>
            </a:fld>
            <a:endParaRPr lang="en-US" altLang="en-US" sz="1400"/>
          </a:p>
        </p:txBody>
      </p:sp>
      <p:sp>
        <p:nvSpPr>
          <p:cNvPr id="96260" name="Rectangle 2">
            <a:extLst>
              <a:ext uri="{FF2B5EF4-FFF2-40B4-BE49-F238E27FC236}">
                <a16:creationId xmlns:a16="http://schemas.microsoft.com/office/drawing/2014/main" id="{76FD0F2C-FB54-68E2-AF29-32ACB6245166}"/>
              </a:ext>
            </a:extLst>
          </p:cNvPr>
          <p:cNvSpPr>
            <a:spLocks noGrp="1" noChangeArrowheads="1"/>
          </p:cNvSpPr>
          <p:nvPr>
            <p:ph type="title"/>
          </p:nvPr>
        </p:nvSpPr>
        <p:spPr/>
        <p:txBody>
          <a:bodyPr/>
          <a:lstStyle/>
          <a:p>
            <a:pPr eaLnBrk="1" hangingPunct="1"/>
            <a:r>
              <a:rPr lang="en-US" altLang="en-US"/>
              <a:t>Head, Skull &amp; Stop</a:t>
            </a:r>
          </a:p>
        </p:txBody>
      </p:sp>
      <p:sp>
        <p:nvSpPr>
          <p:cNvPr id="96261" name="Rectangle 3">
            <a:extLst>
              <a:ext uri="{FF2B5EF4-FFF2-40B4-BE49-F238E27FC236}">
                <a16:creationId xmlns:a16="http://schemas.microsoft.com/office/drawing/2014/main" id="{A60B519F-F053-AEAA-C30B-F1F78102733F}"/>
              </a:ext>
            </a:extLst>
          </p:cNvPr>
          <p:cNvSpPr>
            <a:spLocks noGrp="1" noChangeArrowheads="1"/>
          </p:cNvSpPr>
          <p:nvPr>
            <p:ph type="body" idx="1"/>
          </p:nvPr>
        </p:nvSpPr>
        <p:spPr>
          <a:xfrm>
            <a:off x="304800" y="4419600"/>
            <a:ext cx="6324600" cy="4114800"/>
          </a:xfrm>
        </p:spPr>
        <p:txBody>
          <a:bodyPr/>
          <a:lstStyle/>
          <a:p>
            <a:pPr eaLnBrk="1" hangingPunct="1">
              <a:lnSpc>
                <a:spcPct val="90000"/>
              </a:lnSpc>
            </a:pPr>
            <a:r>
              <a:rPr lang="en-US" altLang="en-US" sz="2000"/>
              <a:t>Proudly carried,</a:t>
            </a:r>
          </a:p>
          <a:p>
            <a:pPr eaLnBrk="1" hangingPunct="1">
              <a:lnSpc>
                <a:spcPct val="90000"/>
              </a:lnSpc>
            </a:pPr>
            <a:r>
              <a:rPr lang="en-US" altLang="en-US" sz="2000"/>
              <a:t>Large in proportion to the size of the dog,</a:t>
            </a:r>
          </a:p>
          <a:p>
            <a:pPr eaLnBrk="1" hangingPunct="1">
              <a:lnSpc>
                <a:spcPct val="90000"/>
              </a:lnSpc>
            </a:pPr>
            <a:r>
              <a:rPr lang="en-US" altLang="en-US" sz="2000"/>
              <a:t>Never so exaggerated as to make the dog seem top-heavy, </a:t>
            </a:r>
          </a:p>
          <a:p>
            <a:pPr eaLnBrk="1" hangingPunct="1">
              <a:lnSpc>
                <a:spcPct val="90000"/>
              </a:lnSpc>
            </a:pPr>
            <a:r>
              <a:rPr lang="en-US" altLang="en-US" sz="2000"/>
              <a:t>Or to result in a low carriage.</a:t>
            </a:r>
          </a:p>
          <a:p>
            <a:pPr eaLnBrk="1" hangingPunct="1">
              <a:lnSpc>
                <a:spcPct val="90000"/>
              </a:lnSpc>
            </a:pPr>
            <a:r>
              <a:rPr lang="en-US" altLang="en-US" sz="2000"/>
              <a:t>Topskull is broad and flat from side to side and front to back.</a:t>
            </a:r>
          </a:p>
          <a:p>
            <a:pPr eaLnBrk="1" hangingPunct="1">
              <a:lnSpc>
                <a:spcPct val="90000"/>
              </a:lnSpc>
            </a:pPr>
            <a:r>
              <a:rPr lang="en-US" altLang="en-US" sz="2000">
                <a:solidFill>
                  <a:srgbClr val="0000FF"/>
                </a:solidFill>
              </a:rPr>
              <a:t>Coat and loose skin cannot substitute for correct bone structure.</a:t>
            </a:r>
          </a:p>
          <a:p>
            <a:pPr eaLnBrk="1" hangingPunct="1">
              <a:lnSpc>
                <a:spcPct val="90000"/>
              </a:lnSpc>
            </a:pPr>
            <a:r>
              <a:rPr lang="en-US" altLang="en-US" sz="2000"/>
              <a:t>Viewed in profile, the toplines of the muzzle and skull are approx. parallel, joined by </a:t>
            </a:r>
            <a:r>
              <a:rPr lang="en-US" altLang="en-US" sz="2000" i="1"/>
              <a:t>moderate</a:t>
            </a:r>
            <a:r>
              <a:rPr lang="en-US" altLang="en-US" sz="2000"/>
              <a:t> stop.</a:t>
            </a:r>
          </a:p>
          <a:p>
            <a:pPr eaLnBrk="1" hangingPunct="1">
              <a:lnSpc>
                <a:spcPct val="90000"/>
              </a:lnSpc>
            </a:pPr>
            <a:r>
              <a:rPr lang="en-US" altLang="en-US" sz="2000"/>
              <a:t>Padding of brows may make the stop appear steeper than it is.</a:t>
            </a:r>
          </a:p>
          <a:p>
            <a:pPr eaLnBrk="1" hangingPunct="1">
              <a:lnSpc>
                <a:spcPct val="90000"/>
              </a:lnSpc>
            </a:pPr>
            <a:endParaRPr lang="en-US" altLang="en-US"/>
          </a:p>
        </p:txBody>
      </p:sp>
      <p:pic>
        <p:nvPicPr>
          <p:cNvPr id="2" name="Picture 4" descr="skull illustrated">
            <a:extLst>
              <a:ext uri="{FF2B5EF4-FFF2-40B4-BE49-F238E27FC236}">
                <a16:creationId xmlns:a16="http://schemas.microsoft.com/office/drawing/2014/main" id="{2AE3B8AC-0AF2-54A2-67AE-5727F7B11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438400"/>
            <a:ext cx="32766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D940A50-EDB9-3926-006E-A98DD7778C46}"/>
              </a:ext>
            </a:extLst>
          </p:cNvPr>
          <p:cNvSpPr>
            <a:spLocks noGrp="1"/>
          </p:cNvSpPr>
          <p:nvPr>
            <p:ph type="ftr" sz="quarter" idx="11"/>
          </p:nvPr>
        </p:nvSpPr>
        <p:spPr/>
        <p:txBody>
          <a:bodyPr/>
          <a:lstStyle/>
          <a:p>
            <a:pPr>
              <a:defRPr/>
            </a:pPr>
            <a:r>
              <a:rPr lang="en-US" altLang="en-US"/>
              <a:t>Chow Chow Club, Inc.</a:t>
            </a:r>
          </a:p>
        </p:txBody>
      </p:sp>
      <p:sp>
        <p:nvSpPr>
          <p:cNvPr id="98307" name="Slide Number Placeholder 5">
            <a:extLst>
              <a:ext uri="{FF2B5EF4-FFF2-40B4-BE49-F238E27FC236}">
                <a16:creationId xmlns:a16="http://schemas.microsoft.com/office/drawing/2014/main" id="{DB145676-F32E-10D1-962F-C5E82F9B32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2F9D467-9095-4151-AEF0-E90C4D7C9268}" type="slidenum">
              <a:rPr lang="en-US" altLang="en-US" sz="1400" smtClean="0"/>
              <a:pPr>
                <a:spcBef>
                  <a:spcPct val="0"/>
                </a:spcBef>
                <a:buClrTx/>
                <a:buSzTx/>
                <a:buFontTx/>
                <a:buNone/>
              </a:pPr>
              <a:t>47</a:t>
            </a:fld>
            <a:endParaRPr lang="en-US" altLang="en-US" sz="1400"/>
          </a:p>
        </p:txBody>
      </p:sp>
      <p:sp>
        <p:nvSpPr>
          <p:cNvPr id="98308" name="Rectangle 2">
            <a:extLst>
              <a:ext uri="{FF2B5EF4-FFF2-40B4-BE49-F238E27FC236}">
                <a16:creationId xmlns:a16="http://schemas.microsoft.com/office/drawing/2014/main" id="{169B6B17-9D1E-5DF5-0373-492B0BF5ED42}"/>
              </a:ext>
            </a:extLst>
          </p:cNvPr>
          <p:cNvSpPr>
            <a:spLocks noGrp="1" noChangeArrowheads="1"/>
          </p:cNvSpPr>
          <p:nvPr>
            <p:ph type="title"/>
          </p:nvPr>
        </p:nvSpPr>
        <p:spPr/>
        <p:txBody>
          <a:bodyPr/>
          <a:lstStyle/>
          <a:p>
            <a:pPr eaLnBrk="1" hangingPunct="1"/>
            <a:r>
              <a:rPr lang="en-US" altLang="en-US" sz="3200"/>
              <a:t>Correct skull; topline of the muzzle appears parallel to topline of the skull</a:t>
            </a:r>
          </a:p>
        </p:txBody>
      </p:sp>
      <p:pic>
        <p:nvPicPr>
          <p:cNvPr id="98309" name="Picture 3" descr="CCCI Judges Guide-33">
            <a:extLst>
              <a:ext uri="{FF2B5EF4-FFF2-40B4-BE49-F238E27FC236}">
                <a16:creationId xmlns:a16="http://schemas.microsoft.com/office/drawing/2014/main" id="{342BD971-1B8F-27D6-9294-86A569052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514975"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93082A0-B4D2-EC78-C834-274CFB0A17C2}"/>
              </a:ext>
            </a:extLst>
          </p:cNvPr>
          <p:cNvSpPr>
            <a:spLocks noGrp="1"/>
          </p:cNvSpPr>
          <p:nvPr>
            <p:ph type="ftr" sz="quarter" idx="11"/>
          </p:nvPr>
        </p:nvSpPr>
        <p:spPr/>
        <p:txBody>
          <a:bodyPr/>
          <a:lstStyle/>
          <a:p>
            <a:pPr>
              <a:defRPr/>
            </a:pPr>
            <a:r>
              <a:rPr lang="en-US" altLang="en-US"/>
              <a:t>Chow Chow Club, Inc.</a:t>
            </a:r>
          </a:p>
        </p:txBody>
      </p:sp>
      <p:sp>
        <p:nvSpPr>
          <p:cNvPr id="100355" name="Slide Number Placeholder 5">
            <a:extLst>
              <a:ext uri="{FF2B5EF4-FFF2-40B4-BE49-F238E27FC236}">
                <a16:creationId xmlns:a16="http://schemas.microsoft.com/office/drawing/2014/main" id="{7375F1BB-9323-9306-CE83-10EE57A37C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BE4ACCF-D613-4F4E-A349-78D858E24EFF}" type="slidenum">
              <a:rPr lang="en-US" altLang="en-US" sz="1400" smtClean="0"/>
              <a:pPr>
                <a:spcBef>
                  <a:spcPct val="0"/>
                </a:spcBef>
                <a:buClrTx/>
                <a:buSzTx/>
                <a:buFontTx/>
                <a:buNone/>
              </a:pPr>
              <a:t>48</a:t>
            </a:fld>
            <a:endParaRPr lang="en-US" altLang="en-US" sz="1400"/>
          </a:p>
        </p:txBody>
      </p:sp>
      <p:sp>
        <p:nvSpPr>
          <p:cNvPr id="100356" name="Rectangle 2">
            <a:extLst>
              <a:ext uri="{FF2B5EF4-FFF2-40B4-BE49-F238E27FC236}">
                <a16:creationId xmlns:a16="http://schemas.microsoft.com/office/drawing/2014/main" id="{30EFAC88-D1EB-9D33-B7A5-B185BF7F978C}"/>
              </a:ext>
            </a:extLst>
          </p:cNvPr>
          <p:cNvSpPr>
            <a:spLocks noGrp="1" noChangeArrowheads="1"/>
          </p:cNvSpPr>
          <p:nvPr>
            <p:ph type="title"/>
          </p:nvPr>
        </p:nvSpPr>
        <p:spPr/>
        <p:txBody>
          <a:bodyPr/>
          <a:lstStyle/>
          <a:p>
            <a:pPr eaLnBrk="1" hangingPunct="1"/>
            <a:r>
              <a:rPr lang="en-US" altLang="en-US" sz="3200">
                <a:solidFill>
                  <a:schemeClr val="hlink"/>
                </a:solidFill>
              </a:rPr>
              <a:t>Incorrect skull: too narrow, falls off at the sides</a:t>
            </a:r>
            <a:br>
              <a:rPr lang="en-US" altLang="en-US" sz="3200">
                <a:solidFill>
                  <a:schemeClr val="hlink"/>
                </a:solidFill>
              </a:rPr>
            </a:br>
            <a:r>
              <a:rPr lang="en-US" altLang="en-US" sz="3200">
                <a:solidFill>
                  <a:schemeClr val="hlink"/>
                </a:solidFill>
              </a:rPr>
              <a:t>Incorrect expression; eyes too round</a:t>
            </a:r>
          </a:p>
        </p:txBody>
      </p:sp>
      <p:pic>
        <p:nvPicPr>
          <p:cNvPr id="100357" name="Picture 3" descr="CCCI Judges Guide-32">
            <a:extLst>
              <a:ext uri="{FF2B5EF4-FFF2-40B4-BE49-F238E27FC236}">
                <a16:creationId xmlns:a16="http://schemas.microsoft.com/office/drawing/2014/main" id="{1AD98495-52AA-89DD-8AA7-2F0A2C566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4864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9D2D2C-F6FA-7156-68BA-27123BC72918}"/>
              </a:ext>
            </a:extLst>
          </p:cNvPr>
          <p:cNvSpPr>
            <a:spLocks noGrp="1"/>
          </p:cNvSpPr>
          <p:nvPr>
            <p:ph type="ftr" sz="quarter" idx="11"/>
          </p:nvPr>
        </p:nvSpPr>
        <p:spPr/>
        <p:txBody>
          <a:bodyPr/>
          <a:lstStyle/>
          <a:p>
            <a:pPr>
              <a:defRPr/>
            </a:pPr>
            <a:r>
              <a:rPr lang="en-US" altLang="en-US"/>
              <a:t>Chow Chow Club, Inc.</a:t>
            </a:r>
          </a:p>
        </p:txBody>
      </p:sp>
      <p:sp>
        <p:nvSpPr>
          <p:cNvPr id="102403" name="Slide Number Placeholder 4">
            <a:extLst>
              <a:ext uri="{FF2B5EF4-FFF2-40B4-BE49-F238E27FC236}">
                <a16:creationId xmlns:a16="http://schemas.microsoft.com/office/drawing/2014/main" id="{F75A290E-B444-C9DD-97A5-9A4C0ECC23A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A57C07B-4614-4A13-ACB6-CD3CDF4E5E72}" type="slidenum">
              <a:rPr lang="en-US" altLang="en-US" sz="1400" smtClean="0"/>
              <a:pPr>
                <a:spcBef>
                  <a:spcPct val="0"/>
                </a:spcBef>
                <a:buClrTx/>
                <a:buSzTx/>
                <a:buFontTx/>
                <a:buNone/>
              </a:pPr>
              <a:t>49</a:t>
            </a:fld>
            <a:endParaRPr lang="en-US" altLang="en-US" sz="1400"/>
          </a:p>
        </p:txBody>
      </p:sp>
      <p:sp>
        <p:nvSpPr>
          <p:cNvPr id="102404" name="Rectangle 2">
            <a:extLst>
              <a:ext uri="{FF2B5EF4-FFF2-40B4-BE49-F238E27FC236}">
                <a16:creationId xmlns:a16="http://schemas.microsoft.com/office/drawing/2014/main" id="{82CEEF5F-4655-B315-7DCC-018B26DF3870}"/>
              </a:ext>
            </a:extLst>
          </p:cNvPr>
          <p:cNvSpPr>
            <a:spLocks noGrp="1" noChangeArrowheads="1"/>
          </p:cNvSpPr>
          <p:nvPr>
            <p:ph type="title"/>
          </p:nvPr>
        </p:nvSpPr>
        <p:spPr/>
        <p:txBody>
          <a:bodyPr/>
          <a:lstStyle/>
          <a:p>
            <a:pPr eaLnBrk="1" hangingPunct="1"/>
            <a:r>
              <a:rPr lang="en-US" altLang="en-US" sz="3200">
                <a:solidFill>
                  <a:schemeClr val="hlink"/>
                </a:solidFill>
              </a:rPr>
              <a:t>Incorrect; visible downward deviation of the muzzle resulting in a down-faced appearance</a:t>
            </a:r>
          </a:p>
        </p:txBody>
      </p:sp>
      <p:pic>
        <p:nvPicPr>
          <p:cNvPr id="102405" name="Picture 3" descr="CCCI Judges Guide-34">
            <a:extLst>
              <a:ext uri="{FF2B5EF4-FFF2-40B4-BE49-F238E27FC236}">
                <a16:creationId xmlns:a16="http://schemas.microsoft.com/office/drawing/2014/main" id="{A47A36E2-ABB2-8C5E-BAEF-6EA462113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2730500"/>
            <a:ext cx="58293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3CF48A6-1DE0-F972-C95B-21A837B873BB}"/>
              </a:ext>
            </a:extLst>
          </p:cNvPr>
          <p:cNvSpPr>
            <a:spLocks noGrp="1"/>
          </p:cNvSpPr>
          <p:nvPr>
            <p:ph type="ftr" sz="quarter" idx="11"/>
          </p:nvPr>
        </p:nvSpPr>
        <p:spPr/>
        <p:txBody>
          <a:bodyPr/>
          <a:lstStyle/>
          <a:p>
            <a:pPr>
              <a:defRPr/>
            </a:pPr>
            <a:r>
              <a:rPr lang="en-US" altLang="en-US"/>
              <a:t>Chow Chow Club, Inc.</a:t>
            </a:r>
          </a:p>
        </p:txBody>
      </p:sp>
      <p:sp>
        <p:nvSpPr>
          <p:cNvPr id="13315" name="Slide Number Placeholder 5">
            <a:extLst>
              <a:ext uri="{FF2B5EF4-FFF2-40B4-BE49-F238E27FC236}">
                <a16:creationId xmlns:a16="http://schemas.microsoft.com/office/drawing/2014/main" id="{98518F9D-E5E0-E33F-0EA7-91DF29B2084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94836BD-8C72-44BE-9ACB-FCCF02A06968}" type="slidenum">
              <a:rPr lang="en-US" altLang="en-US" sz="1400" smtClean="0"/>
              <a:pPr>
                <a:spcBef>
                  <a:spcPct val="0"/>
                </a:spcBef>
                <a:buClrTx/>
                <a:buSzTx/>
                <a:buFontTx/>
                <a:buNone/>
              </a:pPr>
              <a:t>5</a:t>
            </a:fld>
            <a:endParaRPr lang="en-US" altLang="en-US" sz="1400"/>
          </a:p>
        </p:txBody>
      </p:sp>
      <p:sp>
        <p:nvSpPr>
          <p:cNvPr id="13316" name="Rectangle 2">
            <a:extLst>
              <a:ext uri="{FF2B5EF4-FFF2-40B4-BE49-F238E27FC236}">
                <a16:creationId xmlns:a16="http://schemas.microsoft.com/office/drawing/2014/main" id="{C9664AB9-2CF1-552A-894D-D3788D572C3B}"/>
              </a:ext>
            </a:extLst>
          </p:cNvPr>
          <p:cNvSpPr>
            <a:spLocks noGrp="1" noChangeArrowheads="1"/>
          </p:cNvSpPr>
          <p:nvPr>
            <p:ph type="title"/>
          </p:nvPr>
        </p:nvSpPr>
        <p:spPr/>
        <p:txBody>
          <a:bodyPr/>
          <a:lstStyle/>
          <a:p>
            <a:pPr eaLnBrk="1" hangingPunct="1"/>
            <a:r>
              <a:rPr lang="en-US" altLang="en-US"/>
              <a:t>CHARACTERISTICS</a:t>
            </a:r>
          </a:p>
        </p:txBody>
      </p:sp>
      <p:pic>
        <p:nvPicPr>
          <p:cNvPr id="13317" name="Picture 3" descr="IMAGE Imgs/CCCI-IS-NF.doc02.gif">
            <a:extLst>
              <a:ext uri="{FF2B5EF4-FFF2-40B4-BE49-F238E27FC236}">
                <a16:creationId xmlns:a16="http://schemas.microsoft.com/office/drawing/2014/main" id="{DD60F863-98D4-98CF-65DE-4708C1253D59}"/>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981200" y="4419600"/>
            <a:ext cx="31305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ccci logo sld 1">
            <a:extLst>
              <a:ext uri="{FF2B5EF4-FFF2-40B4-BE49-F238E27FC236}">
                <a16:creationId xmlns:a16="http://schemas.microsoft.com/office/drawing/2014/main" id="{D39C0383-1E1C-BAD1-2D4B-BE8AE8E72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0386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5883ED76-292D-09E8-5474-C955F5CEA18E}"/>
              </a:ext>
            </a:extLst>
          </p:cNvPr>
          <p:cNvSpPr>
            <a:spLocks noGrp="1"/>
          </p:cNvSpPr>
          <p:nvPr>
            <p:ph type="ftr" sz="quarter" idx="11"/>
          </p:nvPr>
        </p:nvSpPr>
        <p:spPr/>
        <p:txBody>
          <a:bodyPr/>
          <a:lstStyle/>
          <a:p>
            <a:pPr>
              <a:defRPr/>
            </a:pPr>
            <a:r>
              <a:rPr lang="en-US" altLang="en-US"/>
              <a:t>Chow Chow Club, Inc.</a:t>
            </a:r>
          </a:p>
        </p:txBody>
      </p:sp>
      <p:sp>
        <p:nvSpPr>
          <p:cNvPr id="104451" name="Slide Number Placeholder 5">
            <a:extLst>
              <a:ext uri="{FF2B5EF4-FFF2-40B4-BE49-F238E27FC236}">
                <a16:creationId xmlns:a16="http://schemas.microsoft.com/office/drawing/2014/main" id="{F3243903-87BD-8F57-72DB-743D723D940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8B2E8A0-BBB6-43D7-8BBE-85DAF00DE422}" type="slidenum">
              <a:rPr lang="en-US" altLang="en-US" sz="1400" smtClean="0"/>
              <a:pPr>
                <a:spcBef>
                  <a:spcPct val="0"/>
                </a:spcBef>
                <a:buClrTx/>
                <a:buSzTx/>
                <a:buFontTx/>
                <a:buNone/>
              </a:pPr>
              <a:t>50</a:t>
            </a:fld>
            <a:endParaRPr lang="en-US" altLang="en-US" sz="1400"/>
          </a:p>
        </p:txBody>
      </p:sp>
      <p:sp>
        <p:nvSpPr>
          <p:cNvPr id="104452" name="Rectangle 2">
            <a:extLst>
              <a:ext uri="{FF2B5EF4-FFF2-40B4-BE49-F238E27FC236}">
                <a16:creationId xmlns:a16="http://schemas.microsoft.com/office/drawing/2014/main" id="{E0AA78F1-F346-735D-08C7-D3DD69155208}"/>
              </a:ext>
            </a:extLst>
          </p:cNvPr>
          <p:cNvSpPr>
            <a:spLocks noGrp="1" noChangeArrowheads="1"/>
          </p:cNvSpPr>
          <p:nvPr>
            <p:ph type="title"/>
          </p:nvPr>
        </p:nvSpPr>
        <p:spPr/>
        <p:txBody>
          <a:bodyPr/>
          <a:lstStyle/>
          <a:p>
            <a:pPr eaLnBrk="1" hangingPunct="1"/>
            <a:r>
              <a:rPr lang="en-US" altLang="en-US"/>
              <a:t>Muzzle</a:t>
            </a:r>
          </a:p>
        </p:txBody>
      </p:sp>
      <p:sp>
        <p:nvSpPr>
          <p:cNvPr id="104453" name="Rectangle 3">
            <a:extLst>
              <a:ext uri="{FF2B5EF4-FFF2-40B4-BE49-F238E27FC236}">
                <a16:creationId xmlns:a16="http://schemas.microsoft.com/office/drawing/2014/main" id="{8608B2D4-1986-7220-D4D1-00450D9B076C}"/>
              </a:ext>
            </a:extLst>
          </p:cNvPr>
          <p:cNvSpPr>
            <a:spLocks noGrp="1" noChangeArrowheads="1"/>
          </p:cNvSpPr>
          <p:nvPr>
            <p:ph type="body" idx="1"/>
          </p:nvPr>
        </p:nvSpPr>
        <p:spPr>
          <a:xfrm>
            <a:off x="457200" y="3505200"/>
            <a:ext cx="5829300" cy="5486400"/>
          </a:xfrm>
        </p:spPr>
        <p:txBody>
          <a:bodyPr/>
          <a:lstStyle/>
          <a:p>
            <a:pPr eaLnBrk="1" hangingPunct="1">
              <a:lnSpc>
                <a:spcPct val="90000"/>
              </a:lnSpc>
            </a:pPr>
            <a:r>
              <a:rPr lang="en-US" altLang="en-US" sz="2000"/>
              <a:t>Short in comparison to the length of the topskull.</a:t>
            </a:r>
          </a:p>
          <a:p>
            <a:pPr eaLnBrk="1" hangingPunct="1">
              <a:lnSpc>
                <a:spcPct val="90000"/>
              </a:lnSpc>
            </a:pPr>
            <a:r>
              <a:rPr lang="en-US" altLang="en-US" sz="2000">
                <a:solidFill>
                  <a:srgbClr val="0000FF"/>
                </a:solidFill>
              </a:rPr>
              <a:t>Never less than 1/3 of the head length.</a:t>
            </a:r>
          </a:p>
          <a:p>
            <a:pPr eaLnBrk="1" hangingPunct="1">
              <a:lnSpc>
                <a:spcPct val="90000"/>
              </a:lnSpc>
            </a:pPr>
            <a:r>
              <a:rPr lang="en-US" altLang="en-US" sz="2000"/>
              <a:t>Broad and well filled out under the eyes.</a:t>
            </a:r>
          </a:p>
          <a:p>
            <a:pPr eaLnBrk="1" hangingPunct="1">
              <a:lnSpc>
                <a:spcPct val="90000"/>
              </a:lnSpc>
            </a:pPr>
            <a:r>
              <a:rPr lang="en-US" altLang="en-US" sz="2000"/>
              <a:t>Width and depth are equal,</a:t>
            </a:r>
          </a:p>
          <a:p>
            <a:pPr eaLnBrk="1" hangingPunct="1">
              <a:lnSpc>
                <a:spcPct val="90000"/>
              </a:lnSpc>
            </a:pPr>
            <a:r>
              <a:rPr lang="en-US" altLang="en-US" sz="2000"/>
              <a:t>Both dimensions should appear to be the same from its base to its tip.</a:t>
            </a:r>
          </a:p>
          <a:p>
            <a:pPr eaLnBrk="1" hangingPunct="1">
              <a:lnSpc>
                <a:spcPct val="90000"/>
              </a:lnSpc>
            </a:pPr>
            <a:r>
              <a:rPr lang="en-US" altLang="en-US" sz="2000"/>
              <a:t>Square appearance is achieved by correct bone structure…</a:t>
            </a:r>
          </a:p>
          <a:p>
            <a:pPr eaLnBrk="1" hangingPunct="1">
              <a:lnSpc>
                <a:spcPct val="90000"/>
              </a:lnSpc>
            </a:pPr>
            <a:r>
              <a:rPr lang="en-US" altLang="en-US" sz="2000"/>
              <a:t>Plus padding of the muzzle and full cushioned lips.</a:t>
            </a:r>
          </a:p>
          <a:p>
            <a:pPr eaLnBrk="1" hangingPunct="1">
              <a:lnSpc>
                <a:spcPct val="90000"/>
              </a:lnSpc>
            </a:pPr>
            <a:r>
              <a:rPr lang="en-US" altLang="en-US" sz="2000">
                <a:solidFill>
                  <a:srgbClr val="0000FF"/>
                </a:solidFill>
              </a:rPr>
              <a:t>Should never be so padded or cushioned as to make it appear other than square.</a:t>
            </a:r>
          </a:p>
          <a:p>
            <a:pPr eaLnBrk="1" hangingPunct="1">
              <a:lnSpc>
                <a:spcPct val="90000"/>
              </a:lnSpc>
            </a:pPr>
            <a:r>
              <a:rPr lang="en-US" altLang="en-US" sz="2000"/>
              <a:t>Upper lips completely cover the lower lips when the mouth is closed but</a:t>
            </a:r>
            <a:r>
              <a:rPr lang="en-US" altLang="en-US" sz="2000">
                <a:solidFill>
                  <a:srgbClr val="0000FF"/>
                </a:solidFill>
              </a:rPr>
              <a:t> should not be pendulous.</a:t>
            </a:r>
          </a:p>
          <a:p>
            <a:pPr eaLnBrk="1" hangingPunct="1">
              <a:lnSpc>
                <a:spcPct val="90000"/>
              </a:lnSpc>
              <a:buFont typeface="Wingdings" panose="05000000000000000000" pitchFamily="2" charset="2"/>
              <a:buNone/>
            </a:pPr>
            <a:r>
              <a:rPr lang="en-US" altLang="en-US" sz="2000"/>
              <a:t> </a:t>
            </a:r>
          </a:p>
          <a:p>
            <a:pPr eaLnBrk="1" hangingPunct="1">
              <a:lnSpc>
                <a:spcPct val="90000"/>
              </a:lnSpc>
              <a:buFont typeface="Wingdings" panose="05000000000000000000" pitchFamily="2" charset="2"/>
              <a:buNone/>
            </a:pPr>
            <a:endParaRPr lang="en-US" altLang="en-US" sz="2000"/>
          </a:p>
          <a:p>
            <a:pPr eaLnBrk="1" hangingPunct="1">
              <a:lnSpc>
                <a:spcPct val="90000"/>
              </a:lnSpc>
            </a:pPr>
            <a:endParaRPr lang="en-US" altLang="en-US" sz="2000">
              <a:solidFill>
                <a:srgbClr val="0000FF"/>
              </a:solidFill>
            </a:endParaRPr>
          </a:p>
          <a:p>
            <a:pPr eaLnBrk="1" hangingPunct="1">
              <a:lnSpc>
                <a:spcPct val="90000"/>
              </a:lnSpc>
            </a:pPr>
            <a:endParaRPr lang="en-US" altLang="en-US" sz="2000"/>
          </a:p>
        </p:txBody>
      </p:sp>
      <p:sp>
        <p:nvSpPr>
          <p:cNvPr id="104454" name="Text Box 4">
            <a:extLst>
              <a:ext uri="{FF2B5EF4-FFF2-40B4-BE49-F238E27FC236}">
                <a16:creationId xmlns:a16="http://schemas.microsoft.com/office/drawing/2014/main" id="{3BE138F1-7591-50F7-2FF3-CB03ADC41B9B}"/>
              </a:ext>
            </a:extLst>
          </p:cNvPr>
          <p:cNvSpPr txBox="1">
            <a:spLocks noChangeArrowheads="1"/>
          </p:cNvSpPr>
          <p:nvPr/>
        </p:nvSpPr>
        <p:spPr bwMode="auto">
          <a:xfrm>
            <a:off x="3581400" y="15240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endParaRPr lang="en-US" altLang="en-US" sz="2800">
              <a:latin typeface="Palatino" charset="0"/>
            </a:endParaRPr>
          </a:p>
        </p:txBody>
      </p:sp>
      <p:pic>
        <p:nvPicPr>
          <p:cNvPr id="104455" name="Picture 5" descr="CCCI Judges Guide-44">
            <a:extLst>
              <a:ext uri="{FF2B5EF4-FFF2-40B4-BE49-F238E27FC236}">
                <a16:creationId xmlns:a16="http://schemas.microsoft.com/office/drawing/2014/main" id="{FF69D291-EA88-E475-ECA2-97156ADB8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0"/>
            <a:ext cx="30734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6951FD48-E2CF-07BC-BCBA-E74B96044549}"/>
              </a:ext>
            </a:extLst>
          </p:cNvPr>
          <p:cNvSpPr>
            <a:spLocks noGrp="1"/>
          </p:cNvSpPr>
          <p:nvPr>
            <p:ph type="ftr" sz="quarter" idx="11"/>
          </p:nvPr>
        </p:nvSpPr>
        <p:spPr/>
        <p:txBody>
          <a:bodyPr/>
          <a:lstStyle/>
          <a:p>
            <a:pPr>
              <a:defRPr/>
            </a:pPr>
            <a:r>
              <a:rPr lang="en-US" altLang="en-US"/>
              <a:t>Chow Chow Club, Inc.</a:t>
            </a:r>
          </a:p>
        </p:txBody>
      </p:sp>
      <p:sp>
        <p:nvSpPr>
          <p:cNvPr id="106499" name="Slide Number Placeholder 4">
            <a:extLst>
              <a:ext uri="{FF2B5EF4-FFF2-40B4-BE49-F238E27FC236}">
                <a16:creationId xmlns:a16="http://schemas.microsoft.com/office/drawing/2014/main" id="{33BD7816-E241-EDF4-ECC4-B275C970845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9291B00-A555-4E0F-8988-A4568270CBB9}" type="slidenum">
              <a:rPr lang="en-US" altLang="en-US" sz="1400" smtClean="0"/>
              <a:pPr>
                <a:spcBef>
                  <a:spcPct val="0"/>
                </a:spcBef>
                <a:buClrTx/>
                <a:buSzTx/>
                <a:buFontTx/>
                <a:buNone/>
              </a:pPr>
              <a:t>51</a:t>
            </a:fld>
            <a:endParaRPr lang="en-US" altLang="en-US" sz="1400"/>
          </a:p>
        </p:txBody>
      </p:sp>
      <p:sp>
        <p:nvSpPr>
          <p:cNvPr id="106500" name="Rectangle 2">
            <a:extLst>
              <a:ext uri="{FF2B5EF4-FFF2-40B4-BE49-F238E27FC236}">
                <a16:creationId xmlns:a16="http://schemas.microsoft.com/office/drawing/2014/main" id="{91C3A77E-0279-82E9-0242-49385094F60F}"/>
              </a:ext>
            </a:extLst>
          </p:cNvPr>
          <p:cNvSpPr>
            <a:spLocks noGrp="1" noChangeArrowheads="1"/>
          </p:cNvSpPr>
          <p:nvPr>
            <p:ph type="title"/>
          </p:nvPr>
        </p:nvSpPr>
        <p:spPr/>
        <p:txBody>
          <a:bodyPr/>
          <a:lstStyle/>
          <a:p>
            <a:pPr eaLnBrk="1" hangingPunct="1"/>
            <a:r>
              <a:rPr lang="en-US" altLang="en-US" sz="3600">
                <a:solidFill>
                  <a:schemeClr val="hlink"/>
                </a:solidFill>
              </a:rPr>
              <a:t>Incorrect muzzles</a:t>
            </a:r>
          </a:p>
        </p:txBody>
      </p:sp>
      <p:pic>
        <p:nvPicPr>
          <p:cNvPr id="106501" name="Picture 4" descr="CCCI Judges Guide-18">
            <a:extLst>
              <a:ext uri="{FF2B5EF4-FFF2-40B4-BE49-F238E27FC236}">
                <a16:creationId xmlns:a16="http://schemas.microsoft.com/office/drawing/2014/main" id="{8E59F524-0488-33D9-FF81-15B218E87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181600"/>
            <a:ext cx="39624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
            <a:extLst>
              <a:ext uri="{FF2B5EF4-FFF2-40B4-BE49-F238E27FC236}">
                <a16:creationId xmlns:a16="http://schemas.microsoft.com/office/drawing/2014/main" id="{1DEF0D52-13AE-342C-451C-DA609E6CA5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3" y="2578100"/>
            <a:ext cx="337343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1E459001-9E93-7D7B-D458-A176969BA7C0}"/>
              </a:ext>
            </a:extLst>
          </p:cNvPr>
          <p:cNvSpPr>
            <a:spLocks noGrp="1"/>
          </p:cNvSpPr>
          <p:nvPr>
            <p:ph type="ftr" sz="quarter" idx="11"/>
          </p:nvPr>
        </p:nvSpPr>
        <p:spPr/>
        <p:txBody>
          <a:bodyPr/>
          <a:lstStyle/>
          <a:p>
            <a:pPr>
              <a:defRPr/>
            </a:pPr>
            <a:r>
              <a:rPr lang="en-US" altLang="en-US"/>
              <a:t>Chow Chow Club, Inc.</a:t>
            </a:r>
          </a:p>
        </p:txBody>
      </p:sp>
      <p:sp>
        <p:nvSpPr>
          <p:cNvPr id="108547" name="Slide Number Placeholder 5">
            <a:extLst>
              <a:ext uri="{FF2B5EF4-FFF2-40B4-BE49-F238E27FC236}">
                <a16:creationId xmlns:a16="http://schemas.microsoft.com/office/drawing/2014/main" id="{CE80ED42-0514-A675-6060-90C37A9F23D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A47918A-3A87-49E0-BDC5-A5FE37BE72EF}" type="slidenum">
              <a:rPr lang="en-US" altLang="en-US" sz="1400" smtClean="0"/>
              <a:pPr>
                <a:spcBef>
                  <a:spcPct val="0"/>
                </a:spcBef>
                <a:buClrTx/>
                <a:buSzTx/>
                <a:buFontTx/>
                <a:buNone/>
              </a:pPr>
              <a:t>52</a:t>
            </a:fld>
            <a:endParaRPr lang="en-US" altLang="en-US" sz="1400"/>
          </a:p>
        </p:txBody>
      </p:sp>
      <p:sp>
        <p:nvSpPr>
          <p:cNvPr id="108548" name="Rectangle 2">
            <a:extLst>
              <a:ext uri="{FF2B5EF4-FFF2-40B4-BE49-F238E27FC236}">
                <a16:creationId xmlns:a16="http://schemas.microsoft.com/office/drawing/2014/main" id="{DA0CE9FA-7105-ED22-0398-D445DCA45888}"/>
              </a:ext>
            </a:extLst>
          </p:cNvPr>
          <p:cNvSpPr>
            <a:spLocks noGrp="1" noChangeArrowheads="1"/>
          </p:cNvSpPr>
          <p:nvPr>
            <p:ph type="title"/>
          </p:nvPr>
        </p:nvSpPr>
        <p:spPr/>
        <p:txBody>
          <a:bodyPr/>
          <a:lstStyle/>
          <a:p>
            <a:pPr eaLnBrk="1" hangingPunct="1"/>
            <a:r>
              <a:rPr lang="en-US" altLang="en-US"/>
              <a:t>Nose</a:t>
            </a:r>
          </a:p>
        </p:txBody>
      </p:sp>
      <p:sp>
        <p:nvSpPr>
          <p:cNvPr id="108549" name="Rectangle 3">
            <a:extLst>
              <a:ext uri="{FF2B5EF4-FFF2-40B4-BE49-F238E27FC236}">
                <a16:creationId xmlns:a16="http://schemas.microsoft.com/office/drawing/2014/main" id="{42B77DCC-4443-F37E-1C20-D177A0D3B110}"/>
              </a:ext>
            </a:extLst>
          </p:cNvPr>
          <p:cNvSpPr>
            <a:spLocks noGrp="1" noChangeArrowheads="1"/>
          </p:cNvSpPr>
          <p:nvPr>
            <p:ph type="body" idx="1"/>
          </p:nvPr>
        </p:nvSpPr>
        <p:spPr>
          <a:xfrm>
            <a:off x="533400" y="3657600"/>
            <a:ext cx="5829300" cy="2438400"/>
          </a:xfrm>
        </p:spPr>
        <p:txBody>
          <a:bodyPr/>
          <a:lstStyle/>
          <a:p>
            <a:pPr eaLnBrk="1" hangingPunct="1"/>
            <a:r>
              <a:rPr lang="en-US" altLang="en-US"/>
              <a:t>Large</a:t>
            </a:r>
          </a:p>
          <a:p>
            <a:pPr eaLnBrk="1" hangingPunct="1"/>
            <a:r>
              <a:rPr lang="en-US" altLang="en-US"/>
              <a:t>Broad</a:t>
            </a:r>
          </a:p>
          <a:p>
            <a:pPr eaLnBrk="1" hangingPunct="1"/>
            <a:r>
              <a:rPr lang="en-US" altLang="en-US"/>
              <a:t>Black in color</a:t>
            </a:r>
          </a:p>
          <a:p>
            <a:pPr eaLnBrk="1" hangingPunct="1"/>
            <a:r>
              <a:rPr lang="en-US" altLang="en-US"/>
              <a:t>Well opened nostrils</a:t>
            </a:r>
          </a:p>
        </p:txBody>
      </p:sp>
      <p:sp>
        <p:nvSpPr>
          <p:cNvPr id="3" name="Text Box 5">
            <a:extLst>
              <a:ext uri="{FF2B5EF4-FFF2-40B4-BE49-F238E27FC236}">
                <a16:creationId xmlns:a16="http://schemas.microsoft.com/office/drawing/2014/main" id="{A9936FB0-9940-50E2-F25B-FE95E24A39F3}"/>
              </a:ext>
            </a:extLst>
          </p:cNvPr>
          <p:cNvSpPr txBox="1">
            <a:spLocks noChangeArrowheads="1"/>
          </p:cNvSpPr>
          <p:nvPr/>
        </p:nvSpPr>
        <p:spPr bwMode="auto">
          <a:xfrm>
            <a:off x="457200" y="6172200"/>
            <a:ext cx="609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3600">
                <a:solidFill>
                  <a:schemeClr val="hlink"/>
                </a:solidFill>
              </a:rPr>
              <a:t>DISQUALIFYING FAULT</a:t>
            </a:r>
            <a:endParaRPr lang="en-US" altLang="en-US" sz="2400">
              <a:solidFill>
                <a:schemeClr val="hlink"/>
              </a:solidFill>
            </a:endParaRPr>
          </a:p>
          <a:p>
            <a:pPr algn="ctr">
              <a:spcBef>
                <a:spcPct val="50000"/>
              </a:spcBef>
              <a:buClrTx/>
              <a:buSzTx/>
              <a:buFontTx/>
              <a:buNone/>
            </a:pPr>
            <a:r>
              <a:rPr lang="en-US" altLang="en-US" sz="2000">
                <a:solidFill>
                  <a:schemeClr val="hlink"/>
                </a:solidFill>
              </a:rPr>
              <a:t>Nose spotted or distinctly other color than black,</a:t>
            </a:r>
            <a:r>
              <a:rPr lang="en-US" altLang="en-US" sz="2000"/>
              <a:t> </a:t>
            </a:r>
            <a:r>
              <a:rPr lang="en-US" altLang="en-US" sz="2000">
                <a:solidFill>
                  <a:srgbClr val="0000FF"/>
                </a:solidFill>
              </a:rPr>
              <a:t>except in blue chows which may have solid blue or slate noses and cream chows which may have a nose with a range of color.</a:t>
            </a:r>
          </a:p>
        </p:txBody>
      </p:sp>
      <p:pic>
        <p:nvPicPr>
          <p:cNvPr id="108551" name="Picture 3">
            <a:extLst>
              <a:ext uri="{FF2B5EF4-FFF2-40B4-BE49-F238E27FC236}">
                <a16:creationId xmlns:a16="http://schemas.microsoft.com/office/drawing/2014/main" id="{8B316E0B-23F4-2D97-47AE-6E2AF803D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8650" y="406400"/>
            <a:ext cx="3373438"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A0F2A86-558F-B276-F0B7-56AC782BD207}"/>
              </a:ext>
            </a:extLst>
          </p:cNvPr>
          <p:cNvSpPr>
            <a:spLocks noGrp="1"/>
          </p:cNvSpPr>
          <p:nvPr>
            <p:ph type="ftr" sz="quarter" idx="11"/>
          </p:nvPr>
        </p:nvSpPr>
        <p:spPr/>
        <p:txBody>
          <a:bodyPr/>
          <a:lstStyle/>
          <a:p>
            <a:pPr>
              <a:defRPr/>
            </a:pPr>
            <a:r>
              <a:rPr lang="en-US" altLang="en-US"/>
              <a:t>Chow Chow Club, Inc.</a:t>
            </a:r>
          </a:p>
        </p:txBody>
      </p:sp>
      <p:sp>
        <p:nvSpPr>
          <p:cNvPr id="110595" name="Slide Number Placeholder 5">
            <a:extLst>
              <a:ext uri="{FF2B5EF4-FFF2-40B4-BE49-F238E27FC236}">
                <a16:creationId xmlns:a16="http://schemas.microsoft.com/office/drawing/2014/main" id="{6D5DCA5D-5B61-5499-456E-AC7450F7FA9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38B8541-E514-40E1-872F-427B5882DD6B}" type="slidenum">
              <a:rPr lang="en-US" altLang="en-US" sz="1400" smtClean="0"/>
              <a:pPr>
                <a:spcBef>
                  <a:spcPct val="0"/>
                </a:spcBef>
                <a:buClrTx/>
                <a:buSzTx/>
                <a:buFontTx/>
                <a:buNone/>
              </a:pPr>
              <a:t>53</a:t>
            </a:fld>
            <a:endParaRPr lang="en-US" altLang="en-US" sz="1400"/>
          </a:p>
        </p:txBody>
      </p:sp>
      <p:sp>
        <p:nvSpPr>
          <p:cNvPr id="110596" name="Rectangle 2">
            <a:extLst>
              <a:ext uri="{FF2B5EF4-FFF2-40B4-BE49-F238E27FC236}">
                <a16:creationId xmlns:a16="http://schemas.microsoft.com/office/drawing/2014/main" id="{0DD29036-286B-465C-0B9C-BBBF30037F9D}"/>
              </a:ext>
            </a:extLst>
          </p:cNvPr>
          <p:cNvSpPr>
            <a:spLocks noGrp="1" noChangeArrowheads="1"/>
          </p:cNvSpPr>
          <p:nvPr>
            <p:ph type="title"/>
          </p:nvPr>
        </p:nvSpPr>
        <p:spPr/>
        <p:txBody>
          <a:bodyPr/>
          <a:lstStyle/>
          <a:p>
            <a:pPr eaLnBrk="1" hangingPunct="1"/>
            <a:r>
              <a:rPr lang="en-US" altLang="en-US" sz="3200"/>
              <a:t>Blue Chow Chow with slate nose</a:t>
            </a:r>
          </a:p>
        </p:txBody>
      </p:sp>
      <p:sp>
        <p:nvSpPr>
          <p:cNvPr id="110597" name="Rectangle 3">
            <a:extLst>
              <a:ext uri="{FF2B5EF4-FFF2-40B4-BE49-F238E27FC236}">
                <a16:creationId xmlns:a16="http://schemas.microsoft.com/office/drawing/2014/main" id="{3E40CAD6-CAD2-D055-A593-BD71882FB2FB}"/>
              </a:ext>
            </a:extLst>
          </p:cNvPr>
          <p:cNvSpPr>
            <a:spLocks noGrp="1" noChangeArrowheads="1"/>
          </p:cNvSpPr>
          <p:nvPr>
            <p:ph type="body" idx="1"/>
          </p:nvPr>
        </p:nvSpPr>
        <p:spPr/>
        <p:txBody>
          <a:bodyPr/>
          <a:lstStyle/>
          <a:p>
            <a:pPr eaLnBrk="1" hangingPunct="1"/>
            <a:endParaRPr lang="en-US" altLang="en-US"/>
          </a:p>
        </p:txBody>
      </p:sp>
      <p:pic>
        <p:nvPicPr>
          <p:cNvPr id="110598" name="Picture 4" descr="CCCI Judges Guide-44">
            <a:extLst>
              <a:ext uri="{FF2B5EF4-FFF2-40B4-BE49-F238E27FC236}">
                <a16:creationId xmlns:a16="http://schemas.microsoft.com/office/drawing/2014/main" id="{892F66CF-13D1-C682-1734-6853E2780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63246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32B254D-96F5-1478-6584-612B2296E87D}"/>
              </a:ext>
            </a:extLst>
          </p:cNvPr>
          <p:cNvSpPr>
            <a:spLocks noGrp="1"/>
          </p:cNvSpPr>
          <p:nvPr>
            <p:ph type="ftr" sz="quarter" idx="11"/>
          </p:nvPr>
        </p:nvSpPr>
        <p:spPr/>
        <p:txBody>
          <a:bodyPr/>
          <a:lstStyle/>
          <a:p>
            <a:pPr>
              <a:defRPr/>
            </a:pPr>
            <a:r>
              <a:rPr lang="en-US" altLang="en-US"/>
              <a:t>Chow Chow Club, Inc.</a:t>
            </a:r>
          </a:p>
        </p:txBody>
      </p:sp>
      <p:sp>
        <p:nvSpPr>
          <p:cNvPr id="112643" name="Slide Number Placeholder 5">
            <a:extLst>
              <a:ext uri="{FF2B5EF4-FFF2-40B4-BE49-F238E27FC236}">
                <a16:creationId xmlns:a16="http://schemas.microsoft.com/office/drawing/2014/main" id="{AC9CB3BF-EA82-656E-48F5-EFAB270C9B6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8B2E6F6-9FE3-4939-B5C2-1130F7DF2AE2}" type="slidenum">
              <a:rPr lang="en-US" altLang="en-US" sz="1400" smtClean="0"/>
              <a:pPr>
                <a:spcBef>
                  <a:spcPct val="0"/>
                </a:spcBef>
                <a:buClrTx/>
                <a:buSzTx/>
                <a:buFontTx/>
                <a:buNone/>
              </a:pPr>
              <a:t>54</a:t>
            </a:fld>
            <a:endParaRPr lang="en-US" altLang="en-US" sz="1400"/>
          </a:p>
        </p:txBody>
      </p:sp>
      <p:sp>
        <p:nvSpPr>
          <p:cNvPr id="112644" name="Rectangle 2">
            <a:extLst>
              <a:ext uri="{FF2B5EF4-FFF2-40B4-BE49-F238E27FC236}">
                <a16:creationId xmlns:a16="http://schemas.microsoft.com/office/drawing/2014/main" id="{B571AC27-1B45-EC1B-CD17-A8F17872E463}"/>
              </a:ext>
            </a:extLst>
          </p:cNvPr>
          <p:cNvSpPr>
            <a:spLocks noGrp="1" noChangeArrowheads="1"/>
          </p:cNvSpPr>
          <p:nvPr>
            <p:ph type="title"/>
          </p:nvPr>
        </p:nvSpPr>
        <p:spPr>
          <a:xfrm>
            <a:off x="863600" y="549275"/>
            <a:ext cx="5845175" cy="2843213"/>
          </a:xfrm>
        </p:spPr>
        <p:txBody>
          <a:bodyPr/>
          <a:lstStyle/>
          <a:p>
            <a:pPr eaLnBrk="1" hangingPunct="1"/>
            <a:r>
              <a:rPr lang="en-US" altLang="en-US" sz="3200"/>
              <a:t>Cream Chow Chow – </a:t>
            </a:r>
            <a:r>
              <a:rPr lang="en-US" altLang="en-US" sz="2000"/>
              <a:t>Cream chows may have a range of nose color, from dark black/brown solid pigment, fading to pinkish pigment, with or without darker nose rim pigment at the outer edge, as puppies or adults; all of which are equally correct. </a:t>
            </a:r>
            <a:br>
              <a:rPr lang="en-US" altLang="en-US" sz="3200"/>
            </a:br>
            <a:br>
              <a:rPr lang="en-US" altLang="en-US" sz="3200"/>
            </a:br>
            <a:endParaRPr lang="en-US" altLang="en-US" sz="3200"/>
          </a:p>
        </p:txBody>
      </p:sp>
      <p:pic>
        <p:nvPicPr>
          <p:cNvPr id="112645" name="Picture 5" descr="&#10;&#10;Description automatically generated">
            <a:extLst>
              <a:ext uri="{FF2B5EF4-FFF2-40B4-BE49-F238E27FC236}">
                <a16:creationId xmlns:a16="http://schemas.microsoft.com/office/drawing/2014/main" id="{657812A6-55EB-99E8-4AC7-5B6A864CA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760663"/>
            <a:ext cx="24765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descr="&#10;&#10;Description automatically generated">
            <a:extLst>
              <a:ext uri="{FF2B5EF4-FFF2-40B4-BE49-F238E27FC236}">
                <a16:creationId xmlns:a16="http://schemas.microsoft.com/office/drawing/2014/main" id="{1B9B0505-D4FA-24F7-447A-400A01B3D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2760663"/>
            <a:ext cx="2876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5" descr="A close up of a dog&#10;&#10;Description automatically generated">
            <a:extLst>
              <a:ext uri="{FF2B5EF4-FFF2-40B4-BE49-F238E27FC236}">
                <a16:creationId xmlns:a16="http://schemas.microsoft.com/office/drawing/2014/main" id="{FC70A86F-6596-BB42-4ADD-0D07BF9FB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463" y="5680075"/>
            <a:ext cx="26543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E37899E-DD6C-A633-CA54-512D681C39F5}"/>
              </a:ext>
            </a:extLst>
          </p:cNvPr>
          <p:cNvSpPr>
            <a:spLocks noGrp="1"/>
          </p:cNvSpPr>
          <p:nvPr>
            <p:ph type="ftr" sz="quarter" idx="11"/>
          </p:nvPr>
        </p:nvSpPr>
        <p:spPr/>
        <p:txBody>
          <a:bodyPr/>
          <a:lstStyle/>
          <a:p>
            <a:pPr>
              <a:defRPr/>
            </a:pPr>
            <a:r>
              <a:rPr lang="en-US" altLang="en-US"/>
              <a:t>Chow Chow Club, Inc.</a:t>
            </a:r>
          </a:p>
        </p:txBody>
      </p:sp>
      <p:sp>
        <p:nvSpPr>
          <p:cNvPr id="114691" name="Slide Number Placeholder 5">
            <a:extLst>
              <a:ext uri="{FF2B5EF4-FFF2-40B4-BE49-F238E27FC236}">
                <a16:creationId xmlns:a16="http://schemas.microsoft.com/office/drawing/2014/main" id="{4789383C-21AE-A7CE-EE95-3EC09AA8859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0064065-FA47-49C2-B47F-E55ACFC36CE8}" type="slidenum">
              <a:rPr lang="en-US" altLang="en-US" sz="1400" smtClean="0"/>
              <a:pPr>
                <a:spcBef>
                  <a:spcPct val="0"/>
                </a:spcBef>
                <a:buClrTx/>
                <a:buSzTx/>
                <a:buFontTx/>
                <a:buNone/>
              </a:pPr>
              <a:t>55</a:t>
            </a:fld>
            <a:endParaRPr lang="en-US" altLang="en-US" sz="1400"/>
          </a:p>
        </p:txBody>
      </p:sp>
      <p:sp>
        <p:nvSpPr>
          <p:cNvPr id="114692" name="Rectangle 2">
            <a:extLst>
              <a:ext uri="{FF2B5EF4-FFF2-40B4-BE49-F238E27FC236}">
                <a16:creationId xmlns:a16="http://schemas.microsoft.com/office/drawing/2014/main" id="{E3BAB725-FCC4-D293-22D4-2D13822758F6}"/>
              </a:ext>
            </a:extLst>
          </p:cNvPr>
          <p:cNvSpPr>
            <a:spLocks noGrp="1" noChangeArrowheads="1"/>
          </p:cNvSpPr>
          <p:nvPr>
            <p:ph type="title"/>
          </p:nvPr>
        </p:nvSpPr>
        <p:spPr/>
        <p:txBody>
          <a:bodyPr/>
          <a:lstStyle/>
          <a:p>
            <a:pPr eaLnBrk="1" hangingPunct="1"/>
            <a:r>
              <a:rPr lang="en-US" altLang="en-US"/>
              <a:t>Mouth and Tongue</a:t>
            </a:r>
          </a:p>
        </p:txBody>
      </p:sp>
      <p:sp>
        <p:nvSpPr>
          <p:cNvPr id="114693" name="Rectangle 3">
            <a:extLst>
              <a:ext uri="{FF2B5EF4-FFF2-40B4-BE49-F238E27FC236}">
                <a16:creationId xmlns:a16="http://schemas.microsoft.com/office/drawing/2014/main" id="{F3F2EA7E-262E-74E8-BF04-6846326AFF96}"/>
              </a:ext>
            </a:extLst>
          </p:cNvPr>
          <p:cNvSpPr>
            <a:spLocks noGrp="1" noChangeArrowheads="1"/>
          </p:cNvSpPr>
          <p:nvPr>
            <p:ph type="body" idx="1"/>
          </p:nvPr>
        </p:nvSpPr>
        <p:spPr>
          <a:xfrm>
            <a:off x="381000" y="2690813"/>
            <a:ext cx="6335713" cy="3786187"/>
          </a:xfrm>
        </p:spPr>
        <p:txBody>
          <a:bodyPr/>
          <a:lstStyle/>
          <a:p>
            <a:pPr eaLnBrk="1" hangingPunct="1"/>
            <a:r>
              <a:rPr lang="en-US" altLang="en-US" sz="2800"/>
              <a:t>Edges of the lips black</a:t>
            </a:r>
          </a:p>
          <a:p>
            <a:pPr eaLnBrk="1" hangingPunct="1"/>
            <a:r>
              <a:rPr lang="en-US" altLang="en-US" sz="2800"/>
              <a:t>Tissues of the mouth mostly black</a:t>
            </a:r>
          </a:p>
          <a:p>
            <a:pPr eaLnBrk="1" hangingPunct="1"/>
            <a:r>
              <a:rPr lang="en-US" altLang="en-US" sz="2800"/>
              <a:t>Gums preferably black</a:t>
            </a:r>
          </a:p>
          <a:p>
            <a:pPr eaLnBrk="1" hangingPunct="1"/>
            <a:r>
              <a:rPr lang="en-US" altLang="en-US" sz="2800">
                <a:solidFill>
                  <a:srgbClr val="0000FF"/>
                </a:solidFill>
              </a:rPr>
              <a:t>A solid black mouth is ideal</a:t>
            </a:r>
          </a:p>
          <a:p>
            <a:pPr eaLnBrk="1" hangingPunct="1"/>
            <a:r>
              <a:rPr lang="en-US" altLang="en-US" sz="2800"/>
              <a:t>Top surfaces and edges of the tongue a solid blue-black</a:t>
            </a:r>
          </a:p>
          <a:p>
            <a:pPr eaLnBrk="1" hangingPunct="1"/>
            <a:r>
              <a:rPr lang="en-US" altLang="en-US" sz="2800"/>
              <a:t>The darker the better.</a:t>
            </a:r>
          </a:p>
        </p:txBody>
      </p:sp>
      <p:sp>
        <p:nvSpPr>
          <p:cNvPr id="2" name="Text Box 4">
            <a:extLst>
              <a:ext uri="{FF2B5EF4-FFF2-40B4-BE49-F238E27FC236}">
                <a16:creationId xmlns:a16="http://schemas.microsoft.com/office/drawing/2014/main" id="{429A6A94-5795-B870-244E-27DB39BED6D9}"/>
              </a:ext>
            </a:extLst>
          </p:cNvPr>
          <p:cNvSpPr txBox="1">
            <a:spLocks noChangeArrowheads="1"/>
          </p:cNvSpPr>
          <p:nvPr/>
        </p:nvSpPr>
        <p:spPr bwMode="auto">
          <a:xfrm>
            <a:off x="304800" y="6553200"/>
            <a:ext cx="60960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a:solidFill>
                  <a:schemeClr val="hlink"/>
                </a:solidFill>
              </a:rPr>
              <a:t>DISQUALIFYING FAULT</a:t>
            </a:r>
            <a:endParaRPr lang="en-US" altLang="en-US" sz="2800">
              <a:solidFill>
                <a:schemeClr val="hlink"/>
              </a:solidFill>
            </a:endParaRPr>
          </a:p>
          <a:p>
            <a:pPr algn="ctr">
              <a:spcBef>
                <a:spcPct val="50000"/>
              </a:spcBef>
              <a:buClrTx/>
              <a:buSzTx/>
              <a:buFontTx/>
              <a:buNone/>
            </a:pPr>
            <a:r>
              <a:rPr lang="en-US" altLang="en-US" sz="2800">
                <a:solidFill>
                  <a:schemeClr val="hlink"/>
                </a:solidFill>
              </a:rPr>
              <a:t>The top surface or edges of the tongue red or pink or with one or more spots of red or pink.</a:t>
            </a:r>
            <a:endParaRPr lang="en-US" altLang="en-US">
              <a:solidFill>
                <a:schemeClr val="hlink"/>
              </a:solidFill>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9A57BC-5875-62A2-0E4D-A7B6920E86D2}"/>
              </a:ext>
            </a:extLst>
          </p:cNvPr>
          <p:cNvSpPr>
            <a:spLocks noGrp="1"/>
          </p:cNvSpPr>
          <p:nvPr>
            <p:ph type="ftr" sz="quarter" idx="11"/>
          </p:nvPr>
        </p:nvSpPr>
        <p:spPr/>
        <p:txBody>
          <a:bodyPr/>
          <a:lstStyle/>
          <a:p>
            <a:pPr>
              <a:defRPr/>
            </a:pPr>
            <a:r>
              <a:rPr lang="en-US" altLang="en-US"/>
              <a:t>Chow Chow Club, Inc.</a:t>
            </a:r>
          </a:p>
        </p:txBody>
      </p:sp>
      <p:sp>
        <p:nvSpPr>
          <p:cNvPr id="116739" name="Slide Number Placeholder 5">
            <a:extLst>
              <a:ext uri="{FF2B5EF4-FFF2-40B4-BE49-F238E27FC236}">
                <a16:creationId xmlns:a16="http://schemas.microsoft.com/office/drawing/2014/main" id="{C7E0FE44-F87D-E88B-E19B-A7989F507A8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29610F1-3947-42C9-B85F-F399912877C9}" type="slidenum">
              <a:rPr lang="en-US" altLang="en-US" sz="1400" smtClean="0"/>
              <a:pPr>
                <a:spcBef>
                  <a:spcPct val="0"/>
                </a:spcBef>
                <a:buClrTx/>
                <a:buSzTx/>
                <a:buFontTx/>
                <a:buNone/>
              </a:pPr>
              <a:t>56</a:t>
            </a:fld>
            <a:endParaRPr lang="en-US" altLang="en-US" sz="1400"/>
          </a:p>
        </p:txBody>
      </p:sp>
      <p:sp>
        <p:nvSpPr>
          <p:cNvPr id="116740" name="Rectangle 2">
            <a:extLst>
              <a:ext uri="{FF2B5EF4-FFF2-40B4-BE49-F238E27FC236}">
                <a16:creationId xmlns:a16="http://schemas.microsoft.com/office/drawing/2014/main" id="{00285FED-48E5-ED09-0320-AD1C843AA9C5}"/>
              </a:ext>
            </a:extLst>
          </p:cNvPr>
          <p:cNvSpPr>
            <a:spLocks noGrp="1" noChangeArrowheads="1"/>
          </p:cNvSpPr>
          <p:nvPr>
            <p:ph type="title"/>
          </p:nvPr>
        </p:nvSpPr>
        <p:spPr/>
        <p:txBody>
          <a:bodyPr/>
          <a:lstStyle/>
          <a:p>
            <a:pPr eaLnBrk="1" hangingPunct="1"/>
            <a:r>
              <a:rPr lang="en-US" altLang="en-US" sz="3200"/>
              <a:t>Correct blue-black tongue pigment</a:t>
            </a:r>
          </a:p>
        </p:txBody>
      </p:sp>
      <p:sp>
        <p:nvSpPr>
          <p:cNvPr id="116741" name="Rectangle 3">
            <a:extLst>
              <a:ext uri="{FF2B5EF4-FFF2-40B4-BE49-F238E27FC236}">
                <a16:creationId xmlns:a16="http://schemas.microsoft.com/office/drawing/2014/main" id="{9D69C150-CF22-20D5-7626-E0CF3DEF4974}"/>
              </a:ext>
            </a:extLst>
          </p:cNvPr>
          <p:cNvSpPr>
            <a:spLocks noGrp="1" noChangeArrowheads="1"/>
          </p:cNvSpPr>
          <p:nvPr>
            <p:ph type="body" idx="1"/>
          </p:nvPr>
        </p:nvSpPr>
        <p:spPr/>
        <p:txBody>
          <a:bodyPr/>
          <a:lstStyle/>
          <a:p>
            <a:pPr eaLnBrk="1" hangingPunct="1"/>
            <a:endParaRPr lang="en-US" altLang="en-US"/>
          </a:p>
        </p:txBody>
      </p:sp>
      <p:pic>
        <p:nvPicPr>
          <p:cNvPr id="116742" name="Picture 4" descr="CCCI Judges Guide-45">
            <a:extLst>
              <a:ext uri="{FF2B5EF4-FFF2-40B4-BE49-F238E27FC236}">
                <a16:creationId xmlns:a16="http://schemas.microsoft.com/office/drawing/2014/main" id="{7809EF7B-0BBE-7335-FB60-6CD366C21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6553200"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87D2CC0-F94E-76B3-78EA-C5DEE69E5C64}"/>
              </a:ext>
            </a:extLst>
          </p:cNvPr>
          <p:cNvSpPr>
            <a:spLocks noGrp="1"/>
          </p:cNvSpPr>
          <p:nvPr>
            <p:ph type="ftr" sz="quarter" idx="11"/>
          </p:nvPr>
        </p:nvSpPr>
        <p:spPr/>
        <p:txBody>
          <a:bodyPr/>
          <a:lstStyle/>
          <a:p>
            <a:pPr>
              <a:defRPr/>
            </a:pPr>
            <a:r>
              <a:rPr lang="en-US" altLang="en-US"/>
              <a:t>Chow Chow Club, Inc.</a:t>
            </a:r>
          </a:p>
        </p:txBody>
      </p:sp>
      <p:sp>
        <p:nvSpPr>
          <p:cNvPr id="118787" name="Slide Number Placeholder 4">
            <a:extLst>
              <a:ext uri="{FF2B5EF4-FFF2-40B4-BE49-F238E27FC236}">
                <a16:creationId xmlns:a16="http://schemas.microsoft.com/office/drawing/2014/main" id="{ADBC146E-A6F6-135E-089B-0119F6EFD33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375133F-ADE4-4C7E-AC7A-2D4CE886075F}" type="slidenum">
              <a:rPr lang="en-US" altLang="en-US" sz="1400" smtClean="0"/>
              <a:pPr>
                <a:spcBef>
                  <a:spcPct val="0"/>
                </a:spcBef>
                <a:buClrTx/>
                <a:buSzTx/>
                <a:buFontTx/>
                <a:buNone/>
              </a:pPr>
              <a:t>57</a:t>
            </a:fld>
            <a:endParaRPr lang="en-US" altLang="en-US" sz="1400"/>
          </a:p>
        </p:txBody>
      </p:sp>
      <p:sp>
        <p:nvSpPr>
          <p:cNvPr id="118788" name="Rectangle 2">
            <a:extLst>
              <a:ext uri="{FF2B5EF4-FFF2-40B4-BE49-F238E27FC236}">
                <a16:creationId xmlns:a16="http://schemas.microsoft.com/office/drawing/2014/main" id="{5E61BC46-DFD5-5F31-0019-BB20D40CA9A1}"/>
              </a:ext>
            </a:extLst>
          </p:cNvPr>
          <p:cNvSpPr>
            <a:spLocks noGrp="1" noChangeArrowheads="1"/>
          </p:cNvSpPr>
          <p:nvPr>
            <p:ph type="title"/>
          </p:nvPr>
        </p:nvSpPr>
        <p:spPr/>
        <p:txBody>
          <a:bodyPr/>
          <a:lstStyle/>
          <a:p>
            <a:pPr eaLnBrk="1" hangingPunct="1"/>
            <a:r>
              <a:rPr lang="en-US" altLang="en-US" sz="3200"/>
              <a:t>There may be pink on the underside of the tongue.  You need only examine the surface and edges of the tongue.</a:t>
            </a:r>
          </a:p>
        </p:txBody>
      </p:sp>
      <p:pic>
        <p:nvPicPr>
          <p:cNvPr id="118789" name="Picture 3" descr="CCCI Judges Guide-47">
            <a:extLst>
              <a:ext uri="{FF2B5EF4-FFF2-40B4-BE49-F238E27FC236}">
                <a16:creationId xmlns:a16="http://schemas.microsoft.com/office/drawing/2014/main" id="{D0644B1A-FB52-ADB5-E001-93E4FAB28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3810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4" descr="CCCI Judges Guide-49">
            <a:extLst>
              <a:ext uri="{FF2B5EF4-FFF2-40B4-BE49-F238E27FC236}">
                <a16:creationId xmlns:a16="http://schemas.microsoft.com/office/drawing/2014/main" id="{2D2574A8-8B47-D974-A63E-236A5CAF4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5181600"/>
            <a:ext cx="34480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51FA5D6-3AA7-2F12-9F9B-4B6236E0F3CC}"/>
              </a:ext>
            </a:extLst>
          </p:cNvPr>
          <p:cNvSpPr>
            <a:spLocks noGrp="1"/>
          </p:cNvSpPr>
          <p:nvPr>
            <p:ph type="ftr" sz="quarter" idx="11"/>
          </p:nvPr>
        </p:nvSpPr>
        <p:spPr/>
        <p:txBody>
          <a:bodyPr/>
          <a:lstStyle/>
          <a:p>
            <a:pPr>
              <a:defRPr/>
            </a:pPr>
            <a:r>
              <a:rPr lang="en-US" altLang="en-US"/>
              <a:t>Chow Chow Club, Inc.</a:t>
            </a:r>
          </a:p>
        </p:txBody>
      </p:sp>
      <p:sp>
        <p:nvSpPr>
          <p:cNvPr id="120835" name="Slide Number Placeholder 5">
            <a:extLst>
              <a:ext uri="{FF2B5EF4-FFF2-40B4-BE49-F238E27FC236}">
                <a16:creationId xmlns:a16="http://schemas.microsoft.com/office/drawing/2014/main" id="{D67156ED-1066-35B3-58E1-38B1B3E963E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8011CB3-88F4-420F-B301-202B3348008A}" type="slidenum">
              <a:rPr lang="en-US" altLang="en-US" sz="1400" smtClean="0"/>
              <a:pPr>
                <a:spcBef>
                  <a:spcPct val="0"/>
                </a:spcBef>
                <a:buClrTx/>
                <a:buSzTx/>
                <a:buFontTx/>
                <a:buNone/>
              </a:pPr>
              <a:t>58</a:t>
            </a:fld>
            <a:endParaRPr lang="en-US" altLang="en-US" sz="1400"/>
          </a:p>
        </p:txBody>
      </p:sp>
      <p:sp>
        <p:nvSpPr>
          <p:cNvPr id="120836" name="Rectangle 2">
            <a:extLst>
              <a:ext uri="{FF2B5EF4-FFF2-40B4-BE49-F238E27FC236}">
                <a16:creationId xmlns:a16="http://schemas.microsoft.com/office/drawing/2014/main" id="{B8517254-25FC-2AD3-1CE8-7E419CCA01BE}"/>
              </a:ext>
            </a:extLst>
          </p:cNvPr>
          <p:cNvSpPr>
            <a:spLocks noGrp="1" noChangeArrowheads="1"/>
          </p:cNvSpPr>
          <p:nvPr>
            <p:ph type="title"/>
          </p:nvPr>
        </p:nvSpPr>
        <p:spPr/>
        <p:txBody>
          <a:bodyPr/>
          <a:lstStyle/>
          <a:p>
            <a:pPr eaLnBrk="1" hangingPunct="1"/>
            <a:r>
              <a:rPr lang="en-US" altLang="en-US" sz="3200"/>
              <a:t>Mouth, lips and gums blue-black</a:t>
            </a:r>
          </a:p>
        </p:txBody>
      </p:sp>
      <p:pic>
        <p:nvPicPr>
          <p:cNvPr id="120837" name="Picture 3" descr="CCCI Judges Guide-46">
            <a:extLst>
              <a:ext uri="{FF2B5EF4-FFF2-40B4-BE49-F238E27FC236}">
                <a16:creationId xmlns:a16="http://schemas.microsoft.com/office/drawing/2014/main" id="{8431F546-1E5B-6871-479C-D12E773EF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581025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D2F359-5705-179C-AB00-3BC9CFBFDF3D}"/>
              </a:ext>
            </a:extLst>
          </p:cNvPr>
          <p:cNvSpPr>
            <a:spLocks noGrp="1"/>
          </p:cNvSpPr>
          <p:nvPr>
            <p:ph type="ftr" sz="quarter" idx="11"/>
          </p:nvPr>
        </p:nvSpPr>
        <p:spPr/>
        <p:txBody>
          <a:bodyPr/>
          <a:lstStyle/>
          <a:p>
            <a:pPr>
              <a:defRPr/>
            </a:pPr>
            <a:r>
              <a:rPr lang="en-US" altLang="en-US"/>
              <a:t>Chow Chow Club, Inc.</a:t>
            </a:r>
          </a:p>
        </p:txBody>
      </p:sp>
      <p:sp>
        <p:nvSpPr>
          <p:cNvPr id="122883" name="Slide Number Placeholder 5">
            <a:extLst>
              <a:ext uri="{FF2B5EF4-FFF2-40B4-BE49-F238E27FC236}">
                <a16:creationId xmlns:a16="http://schemas.microsoft.com/office/drawing/2014/main" id="{9369E4F7-EF26-D020-9B8A-CC1EEF71DC8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B35B82E-B197-4209-8BEF-12BE5C4FAC2B}" type="slidenum">
              <a:rPr lang="en-US" altLang="en-US" sz="1400" smtClean="0"/>
              <a:pPr>
                <a:spcBef>
                  <a:spcPct val="0"/>
                </a:spcBef>
                <a:buClrTx/>
                <a:buSzTx/>
                <a:buFontTx/>
                <a:buNone/>
              </a:pPr>
              <a:t>59</a:t>
            </a:fld>
            <a:endParaRPr lang="en-US" altLang="en-US" sz="1400"/>
          </a:p>
        </p:txBody>
      </p:sp>
      <p:sp>
        <p:nvSpPr>
          <p:cNvPr id="122884" name="Rectangle 2">
            <a:extLst>
              <a:ext uri="{FF2B5EF4-FFF2-40B4-BE49-F238E27FC236}">
                <a16:creationId xmlns:a16="http://schemas.microsoft.com/office/drawing/2014/main" id="{BA1829EA-EF4B-339B-3B4C-CA4BB11EF346}"/>
              </a:ext>
            </a:extLst>
          </p:cNvPr>
          <p:cNvSpPr>
            <a:spLocks noGrp="1" noChangeArrowheads="1"/>
          </p:cNvSpPr>
          <p:nvPr>
            <p:ph type="title"/>
          </p:nvPr>
        </p:nvSpPr>
        <p:spPr>
          <a:xfrm>
            <a:off x="1012825" y="876300"/>
            <a:ext cx="5845175" cy="1049338"/>
          </a:xfrm>
        </p:spPr>
        <p:txBody>
          <a:bodyPr/>
          <a:lstStyle/>
          <a:p>
            <a:pPr eaLnBrk="1" hangingPunct="1"/>
            <a:r>
              <a:rPr lang="en-US" altLang="en-US" sz="2400"/>
              <a:t>Pink gums are acceptable although solid blue-black is preferred</a:t>
            </a:r>
          </a:p>
        </p:txBody>
      </p:sp>
      <p:sp>
        <p:nvSpPr>
          <p:cNvPr id="122885" name="Rectangle 3">
            <a:extLst>
              <a:ext uri="{FF2B5EF4-FFF2-40B4-BE49-F238E27FC236}">
                <a16:creationId xmlns:a16="http://schemas.microsoft.com/office/drawing/2014/main" id="{8C76D887-01D5-5AAA-ED07-6E98ADF2915C}"/>
              </a:ext>
            </a:extLst>
          </p:cNvPr>
          <p:cNvSpPr>
            <a:spLocks noGrp="1" noChangeArrowheads="1"/>
          </p:cNvSpPr>
          <p:nvPr>
            <p:ph type="body" idx="1"/>
          </p:nvPr>
        </p:nvSpPr>
        <p:spPr/>
        <p:txBody>
          <a:bodyPr/>
          <a:lstStyle/>
          <a:p>
            <a:pPr eaLnBrk="1" hangingPunct="1"/>
            <a:endParaRPr lang="en-US" altLang="en-US"/>
          </a:p>
        </p:txBody>
      </p:sp>
      <p:pic>
        <p:nvPicPr>
          <p:cNvPr id="122886" name="Picture 4" descr="CCCI Judges Guide-50">
            <a:extLst>
              <a:ext uri="{FF2B5EF4-FFF2-40B4-BE49-F238E27FC236}">
                <a16:creationId xmlns:a16="http://schemas.microsoft.com/office/drawing/2014/main" id="{3D12D204-9488-A3DA-0168-0C829CA1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0"/>
            <a:ext cx="59436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B138525C-E3FA-E9AC-E084-8761F5D2EFBC}"/>
              </a:ext>
            </a:extLst>
          </p:cNvPr>
          <p:cNvSpPr>
            <a:spLocks noGrp="1"/>
          </p:cNvSpPr>
          <p:nvPr>
            <p:ph type="ftr" sz="quarter" idx="11"/>
          </p:nvPr>
        </p:nvSpPr>
        <p:spPr/>
        <p:txBody>
          <a:bodyPr/>
          <a:lstStyle/>
          <a:p>
            <a:pPr>
              <a:defRPr/>
            </a:pPr>
            <a:r>
              <a:rPr lang="en-US" altLang="en-US"/>
              <a:t>Chow Chow Club, Inc.</a:t>
            </a:r>
          </a:p>
        </p:txBody>
      </p:sp>
      <p:sp>
        <p:nvSpPr>
          <p:cNvPr id="15363" name="Slide Number Placeholder 3">
            <a:extLst>
              <a:ext uri="{FF2B5EF4-FFF2-40B4-BE49-F238E27FC236}">
                <a16:creationId xmlns:a16="http://schemas.microsoft.com/office/drawing/2014/main" id="{CB369D37-941B-AA0E-ED1B-FA3B14F2513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474B62F-501A-417D-AD73-525E824D0FB6}" type="slidenum">
              <a:rPr lang="en-US" altLang="en-US" sz="1400" smtClean="0"/>
              <a:pPr>
                <a:spcBef>
                  <a:spcPct val="0"/>
                </a:spcBef>
                <a:buClrTx/>
                <a:buSzTx/>
                <a:buFontTx/>
                <a:buNone/>
              </a:pPr>
              <a:t>6</a:t>
            </a:fld>
            <a:endParaRPr lang="en-US" altLang="en-US" sz="1400"/>
          </a:p>
        </p:txBody>
      </p:sp>
      <p:sp>
        <p:nvSpPr>
          <p:cNvPr id="15364" name="Rectangle 2">
            <a:extLst>
              <a:ext uri="{FF2B5EF4-FFF2-40B4-BE49-F238E27FC236}">
                <a16:creationId xmlns:a16="http://schemas.microsoft.com/office/drawing/2014/main" id="{F15C76BE-9125-0812-D3D8-CA27A6033F2E}"/>
              </a:ext>
            </a:extLst>
          </p:cNvPr>
          <p:cNvSpPr>
            <a:spLocks noChangeArrowheads="1"/>
          </p:cNvSpPr>
          <p:nvPr/>
        </p:nvSpPr>
        <p:spPr bwMode="auto">
          <a:xfrm>
            <a:off x="0" y="46038"/>
            <a:ext cx="685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a:latin typeface="Times New Roman" panose="02020603050405020304" pitchFamily="18" charset="0"/>
                <a:hlinkClick r:id="rId3" action="ppaction://hlinkfile"/>
              </a:rPr>
              <a:t>  </a:t>
            </a:r>
            <a:endParaRPr lang="en-US" altLang="en-US" sz="1200">
              <a:latin typeface="Times New Roman" panose="02020603050405020304" pitchFamily="18" charset="0"/>
            </a:endParaRPr>
          </a:p>
        </p:txBody>
      </p:sp>
      <p:pic>
        <p:nvPicPr>
          <p:cNvPr id="15365" name="Picture 3" descr="C:\Documents and Settings\Linda Banghart\My Documents\CCCI_Illustrated_Std\CCCI_Illustrated_Std\Imgs\spacer.gif">
            <a:extLst>
              <a:ext uri="{FF2B5EF4-FFF2-40B4-BE49-F238E27FC236}">
                <a16:creationId xmlns:a16="http://schemas.microsoft.com/office/drawing/2014/main" id="{BFDB56BC-BC74-7CE4-3BB1-D2D8B5C1E330}"/>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2703513" y="2335213"/>
            <a:ext cx="635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C:\Documents and Settings\Linda Banghart\My Documents\CCCI_Illustrated_Std\CCCI_Illustrated_Std\Imgs\spacer.gif">
            <a:extLst>
              <a:ext uri="{FF2B5EF4-FFF2-40B4-BE49-F238E27FC236}">
                <a16:creationId xmlns:a16="http://schemas.microsoft.com/office/drawing/2014/main" id="{4D6D98EB-636B-E39C-C9B9-8D8E5E4A3114}"/>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2706688" y="3308350"/>
            <a:ext cx="635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C:\Documents and Settings\Linda Banghart\My Documents\CCCI_Illustrated_Std\CCCI_Illustrated_Std\Imgs\spacer.gif">
            <a:extLst>
              <a:ext uri="{FF2B5EF4-FFF2-40B4-BE49-F238E27FC236}">
                <a16:creationId xmlns:a16="http://schemas.microsoft.com/office/drawing/2014/main" id="{4217BAA9-A7B2-391D-443B-9E5E2A3B3F55}"/>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5316538" y="6278563"/>
            <a:ext cx="635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sld 6">
            <a:extLst>
              <a:ext uri="{FF2B5EF4-FFF2-40B4-BE49-F238E27FC236}">
                <a16:creationId xmlns:a16="http://schemas.microsoft.com/office/drawing/2014/main" id="{F53FA9FC-FAC6-ECD3-664E-EC02F826E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275" y="0"/>
            <a:ext cx="33877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D5183901-128F-6353-0511-DE27BBCDF2FC}"/>
              </a:ext>
            </a:extLst>
          </p:cNvPr>
          <p:cNvSpPr txBox="1">
            <a:spLocks noChangeArrowheads="1"/>
          </p:cNvSpPr>
          <p:nvPr/>
        </p:nvSpPr>
        <p:spPr bwMode="auto">
          <a:xfrm>
            <a:off x="838200" y="6172200"/>
            <a:ext cx="5334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Font typeface="Wingdings" panose="05000000000000000000" pitchFamily="2" charset="2"/>
              <a:buNone/>
            </a:pPr>
            <a:r>
              <a:rPr lang="en-US" altLang="en-US" sz="1800"/>
              <a:t>*While primarily a companion today, </a:t>
            </a:r>
            <a:r>
              <a:rPr lang="en-US" altLang="en-US" sz="1800" b="1"/>
              <a:t>his working origin must always be remembered when assessing true Chow type</a:t>
            </a:r>
            <a:r>
              <a:rPr lang="en-US" altLang="en-US" sz="1800"/>
              <a:t>. </a:t>
            </a:r>
          </a:p>
          <a:p>
            <a:pPr>
              <a:spcBef>
                <a:spcPct val="50000"/>
              </a:spcBef>
              <a:buClrTx/>
              <a:buSzTx/>
              <a:buFontTx/>
              <a:buNone/>
            </a:pPr>
            <a:endParaRPr lang="en-US" altLang="en-US" sz="1800"/>
          </a:p>
        </p:txBody>
      </p:sp>
      <p:sp>
        <p:nvSpPr>
          <p:cNvPr id="14344" name="Text Box 8">
            <a:extLst>
              <a:ext uri="{FF2B5EF4-FFF2-40B4-BE49-F238E27FC236}">
                <a16:creationId xmlns:a16="http://schemas.microsoft.com/office/drawing/2014/main" id="{9D2E7302-4F07-E15D-AD92-F237BC16C5C8}"/>
              </a:ext>
            </a:extLst>
          </p:cNvPr>
          <p:cNvSpPr txBox="1">
            <a:spLocks noChangeArrowheads="1"/>
          </p:cNvSpPr>
          <p:nvPr/>
        </p:nvSpPr>
        <p:spPr bwMode="auto">
          <a:xfrm>
            <a:off x="838200" y="4267200"/>
            <a:ext cx="5105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Font typeface="Wingdings" panose="05000000000000000000" pitchFamily="2" charset="2"/>
              <a:buNone/>
            </a:pPr>
            <a:r>
              <a:rPr lang="en-US" altLang="en-US" sz="2400">
                <a:latin typeface="Palatino" charset="0"/>
              </a:rPr>
              <a:t>An ancient breed of northern Chinese origin, this all-purpose dog of China was used for hunting, herding, pulling and protection of the home.</a:t>
            </a:r>
            <a:endParaRPr lang="en-US" altLang="en-US" sz="1800"/>
          </a:p>
        </p:txBody>
      </p:sp>
      <p:pic>
        <p:nvPicPr>
          <p:cNvPr id="14345" name="Picture 9" descr="sld 9">
            <a:extLst>
              <a:ext uri="{FF2B5EF4-FFF2-40B4-BE49-F238E27FC236}">
                <a16:creationId xmlns:a16="http://schemas.microsoft.com/office/drawing/2014/main" id="{AEED0A2A-E1BA-75F8-1C6E-F48C0AA8B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37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dissolve">
                                      <p:cBhvr>
                                        <p:cTn id="7" dur="500"/>
                                        <p:tgtEl>
                                          <p:spTgt spid="1434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344"/>
                                        </p:tgtEl>
                                        <p:attrNameLst>
                                          <p:attrName>style.visibility</p:attrName>
                                        </p:attrNameLst>
                                      </p:cBhvr>
                                      <p:to>
                                        <p:strVal val="visible"/>
                                      </p:to>
                                    </p:set>
                                    <p:anim calcmode="lin" valueType="num">
                                      <p:cBhvr additive="base">
                                        <p:cTn id="13" dur="500" fill="hold"/>
                                        <p:tgtEl>
                                          <p:spTgt spid="14344"/>
                                        </p:tgtEl>
                                        <p:attrNameLst>
                                          <p:attrName>ppt_x</p:attrName>
                                        </p:attrNameLst>
                                      </p:cBhvr>
                                      <p:tavLst>
                                        <p:tav tm="0">
                                          <p:val>
                                            <p:strVal val="#ppt_x"/>
                                          </p:val>
                                        </p:tav>
                                        <p:tav tm="100000">
                                          <p:val>
                                            <p:strVal val="#ppt_x"/>
                                          </p:val>
                                        </p:tav>
                                      </p:tavLst>
                                    </p:anim>
                                    <p:anim calcmode="lin" valueType="num">
                                      <p:cBhvr additive="base">
                                        <p:cTn id="14" dur="500" fill="hold"/>
                                        <p:tgtEl>
                                          <p:spTgt spid="1434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1434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F0B8A8F-CC1F-BD11-9432-D8B4CB9359A6}"/>
              </a:ext>
            </a:extLst>
          </p:cNvPr>
          <p:cNvSpPr>
            <a:spLocks noGrp="1"/>
          </p:cNvSpPr>
          <p:nvPr>
            <p:ph type="ftr" sz="quarter" idx="11"/>
          </p:nvPr>
        </p:nvSpPr>
        <p:spPr/>
        <p:txBody>
          <a:bodyPr/>
          <a:lstStyle/>
          <a:p>
            <a:pPr>
              <a:defRPr/>
            </a:pPr>
            <a:r>
              <a:rPr lang="en-US" altLang="en-US"/>
              <a:t>Chow Chow Club, Inc.</a:t>
            </a:r>
          </a:p>
        </p:txBody>
      </p:sp>
      <p:sp>
        <p:nvSpPr>
          <p:cNvPr id="124931" name="Slide Number Placeholder 5">
            <a:extLst>
              <a:ext uri="{FF2B5EF4-FFF2-40B4-BE49-F238E27FC236}">
                <a16:creationId xmlns:a16="http://schemas.microsoft.com/office/drawing/2014/main" id="{B3213EE9-346C-5F6C-D57F-41F416EDBF0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76AEC7-BBC3-4258-AECA-2DC69944A96D}" type="slidenum">
              <a:rPr lang="en-US" altLang="en-US" sz="1400" smtClean="0"/>
              <a:pPr>
                <a:spcBef>
                  <a:spcPct val="0"/>
                </a:spcBef>
                <a:buClrTx/>
                <a:buSzTx/>
                <a:buFontTx/>
                <a:buNone/>
              </a:pPr>
              <a:t>60</a:t>
            </a:fld>
            <a:endParaRPr lang="en-US" altLang="en-US" sz="1400"/>
          </a:p>
        </p:txBody>
      </p:sp>
      <p:sp>
        <p:nvSpPr>
          <p:cNvPr id="124932" name="Rectangle 2">
            <a:extLst>
              <a:ext uri="{FF2B5EF4-FFF2-40B4-BE49-F238E27FC236}">
                <a16:creationId xmlns:a16="http://schemas.microsoft.com/office/drawing/2014/main" id="{729FFBC6-BFAF-FCBA-3271-C3AAE6A7ACD8}"/>
              </a:ext>
            </a:extLst>
          </p:cNvPr>
          <p:cNvSpPr>
            <a:spLocks noGrp="1" noChangeArrowheads="1"/>
          </p:cNvSpPr>
          <p:nvPr>
            <p:ph type="title"/>
          </p:nvPr>
        </p:nvSpPr>
        <p:spPr/>
        <p:txBody>
          <a:bodyPr/>
          <a:lstStyle/>
          <a:p>
            <a:pPr eaLnBrk="1" hangingPunct="1"/>
            <a:r>
              <a:rPr lang="en-US" altLang="en-US"/>
              <a:t>Teeth</a:t>
            </a:r>
            <a:br>
              <a:rPr lang="en-US" altLang="en-US"/>
            </a:br>
            <a:br>
              <a:rPr lang="en-US" altLang="en-US"/>
            </a:br>
            <a:endParaRPr lang="en-US" altLang="en-US"/>
          </a:p>
        </p:txBody>
      </p:sp>
      <p:sp>
        <p:nvSpPr>
          <p:cNvPr id="124933" name="Rectangle 3">
            <a:extLst>
              <a:ext uri="{FF2B5EF4-FFF2-40B4-BE49-F238E27FC236}">
                <a16:creationId xmlns:a16="http://schemas.microsoft.com/office/drawing/2014/main" id="{DA5A9006-1A72-8931-6339-98030261F079}"/>
              </a:ext>
            </a:extLst>
          </p:cNvPr>
          <p:cNvSpPr>
            <a:spLocks noGrp="1" noChangeArrowheads="1"/>
          </p:cNvSpPr>
          <p:nvPr>
            <p:ph type="body" idx="1"/>
          </p:nvPr>
        </p:nvSpPr>
        <p:spPr>
          <a:xfrm>
            <a:off x="457200" y="6858000"/>
            <a:ext cx="5829300" cy="2286000"/>
          </a:xfrm>
        </p:spPr>
        <p:txBody>
          <a:bodyPr/>
          <a:lstStyle/>
          <a:p>
            <a:pPr algn="ctr" eaLnBrk="1" hangingPunct="1"/>
            <a:r>
              <a:rPr lang="en-US" altLang="en-US"/>
              <a:t>Strong</a:t>
            </a:r>
          </a:p>
          <a:p>
            <a:pPr algn="ctr" eaLnBrk="1" hangingPunct="1"/>
            <a:r>
              <a:rPr lang="en-US" altLang="en-US"/>
              <a:t>Even</a:t>
            </a:r>
          </a:p>
          <a:p>
            <a:pPr algn="ctr" eaLnBrk="1" hangingPunct="1"/>
            <a:r>
              <a:rPr lang="en-US" altLang="en-US"/>
              <a:t>Scissors bite</a:t>
            </a:r>
          </a:p>
        </p:txBody>
      </p:sp>
      <p:pic>
        <p:nvPicPr>
          <p:cNvPr id="2" name="Picture 4" descr="CCCI Judges Guide-46">
            <a:extLst>
              <a:ext uri="{FF2B5EF4-FFF2-40B4-BE49-F238E27FC236}">
                <a16:creationId xmlns:a16="http://schemas.microsoft.com/office/drawing/2014/main" id="{F83042A9-1B5D-0EEB-7B5A-CEEE945D9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838200"/>
            <a:ext cx="5810250"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FEC1DAB-03BB-1391-345F-37FBFBDD0DC9}"/>
              </a:ext>
            </a:extLst>
          </p:cNvPr>
          <p:cNvSpPr>
            <a:spLocks noGrp="1"/>
          </p:cNvSpPr>
          <p:nvPr>
            <p:ph type="ftr" sz="quarter" idx="11"/>
          </p:nvPr>
        </p:nvSpPr>
        <p:spPr/>
        <p:txBody>
          <a:bodyPr/>
          <a:lstStyle/>
          <a:p>
            <a:pPr>
              <a:defRPr/>
            </a:pPr>
            <a:r>
              <a:rPr lang="en-US" altLang="en-US"/>
              <a:t>Chow Chow Club, Inc.</a:t>
            </a:r>
          </a:p>
        </p:txBody>
      </p:sp>
      <p:sp>
        <p:nvSpPr>
          <p:cNvPr id="126979" name="Slide Number Placeholder 5">
            <a:extLst>
              <a:ext uri="{FF2B5EF4-FFF2-40B4-BE49-F238E27FC236}">
                <a16:creationId xmlns:a16="http://schemas.microsoft.com/office/drawing/2014/main" id="{CA081DBB-3164-2896-5D25-ED3D50CC992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FF4A50B-1ADD-418C-8A9C-970EDDD89241}" type="slidenum">
              <a:rPr lang="en-US" altLang="en-US" sz="1400" smtClean="0"/>
              <a:pPr>
                <a:spcBef>
                  <a:spcPct val="0"/>
                </a:spcBef>
                <a:buClrTx/>
                <a:buSzTx/>
                <a:buFontTx/>
                <a:buNone/>
              </a:pPr>
              <a:t>61</a:t>
            </a:fld>
            <a:endParaRPr lang="en-US" altLang="en-US" sz="1400"/>
          </a:p>
        </p:txBody>
      </p:sp>
      <p:sp>
        <p:nvSpPr>
          <p:cNvPr id="126980" name="Rectangle 2">
            <a:extLst>
              <a:ext uri="{FF2B5EF4-FFF2-40B4-BE49-F238E27FC236}">
                <a16:creationId xmlns:a16="http://schemas.microsoft.com/office/drawing/2014/main" id="{3EA90F9E-8DEF-F204-894B-39C21F502473}"/>
              </a:ext>
            </a:extLst>
          </p:cNvPr>
          <p:cNvSpPr>
            <a:spLocks noGrp="1" noChangeArrowheads="1"/>
          </p:cNvSpPr>
          <p:nvPr>
            <p:ph type="title"/>
          </p:nvPr>
        </p:nvSpPr>
        <p:spPr/>
        <p:txBody>
          <a:bodyPr/>
          <a:lstStyle/>
          <a:p>
            <a:pPr eaLnBrk="1" hangingPunct="1"/>
            <a:r>
              <a:rPr lang="en-US" altLang="en-US"/>
              <a:t>Summary of the Head</a:t>
            </a:r>
          </a:p>
        </p:txBody>
      </p:sp>
      <p:sp>
        <p:nvSpPr>
          <p:cNvPr id="126981" name="Rectangle 3">
            <a:extLst>
              <a:ext uri="{FF2B5EF4-FFF2-40B4-BE49-F238E27FC236}">
                <a16:creationId xmlns:a16="http://schemas.microsoft.com/office/drawing/2014/main" id="{EDE50C91-69B8-467B-A7DF-3FCB67E0DA32}"/>
              </a:ext>
            </a:extLst>
          </p:cNvPr>
          <p:cNvSpPr>
            <a:spLocks noGrp="1" noChangeArrowheads="1"/>
          </p:cNvSpPr>
          <p:nvPr>
            <p:ph type="body" idx="1"/>
          </p:nvPr>
        </p:nvSpPr>
        <p:spPr/>
        <p:txBody>
          <a:bodyPr/>
          <a:lstStyle/>
          <a:p>
            <a:pPr eaLnBrk="1" hangingPunct="1">
              <a:lnSpc>
                <a:spcPct val="90000"/>
              </a:lnSpc>
            </a:pPr>
            <a:r>
              <a:rPr lang="en-US" altLang="en-US" sz="2400">
                <a:solidFill>
                  <a:schemeClr val="hlink"/>
                </a:solidFill>
              </a:rPr>
              <a:t>DQ’s; nose pigment, tongue pigment and dropped or broken ear/s.</a:t>
            </a:r>
          </a:p>
          <a:p>
            <a:pPr eaLnBrk="1" hangingPunct="1">
              <a:lnSpc>
                <a:spcPct val="90000"/>
              </a:lnSpc>
            </a:pPr>
            <a:r>
              <a:rPr lang="en-US" altLang="en-US" sz="2400">
                <a:solidFill>
                  <a:srgbClr val="0000FF"/>
                </a:solidFill>
              </a:rPr>
              <a:t>Serious Deviations;</a:t>
            </a:r>
          </a:p>
          <a:p>
            <a:pPr eaLnBrk="1" hangingPunct="1">
              <a:lnSpc>
                <a:spcPct val="90000"/>
              </a:lnSpc>
            </a:pPr>
            <a:r>
              <a:rPr lang="en-US" altLang="en-US" sz="2400"/>
              <a:t>Small, narrow or rounded topskull; narrow, long muzzle.</a:t>
            </a:r>
          </a:p>
          <a:p>
            <a:pPr eaLnBrk="1" hangingPunct="1">
              <a:lnSpc>
                <a:spcPct val="90000"/>
              </a:lnSpc>
            </a:pPr>
            <a:r>
              <a:rPr lang="en-US" altLang="en-US" sz="2400"/>
              <a:t>Head appearing top-heavy or carried low.</a:t>
            </a:r>
          </a:p>
          <a:p>
            <a:pPr eaLnBrk="1" hangingPunct="1">
              <a:lnSpc>
                <a:spcPct val="90000"/>
              </a:lnSpc>
            </a:pPr>
            <a:r>
              <a:rPr lang="en-US" altLang="en-US" sz="2400"/>
              <a:t>Muzzle other than square.</a:t>
            </a:r>
          </a:p>
          <a:p>
            <a:pPr eaLnBrk="1" hangingPunct="1">
              <a:lnSpc>
                <a:spcPct val="90000"/>
              </a:lnSpc>
            </a:pPr>
            <a:r>
              <a:rPr lang="en-US" altLang="en-US" sz="2400"/>
              <a:t>Head or muzzle triangular in appearance.</a:t>
            </a:r>
          </a:p>
          <a:p>
            <a:pPr eaLnBrk="1" hangingPunct="1">
              <a:lnSpc>
                <a:spcPct val="90000"/>
              </a:lnSpc>
            </a:pPr>
            <a:r>
              <a:rPr lang="en-US" altLang="en-US" sz="2400"/>
              <a:t>Tongue pigment very light.</a:t>
            </a:r>
          </a:p>
          <a:p>
            <a:pPr eaLnBrk="1" hangingPunct="1">
              <a:lnSpc>
                <a:spcPct val="90000"/>
              </a:lnSpc>
            </a:pPr>
            <a:r>
              <a:rPr lang="en-US" altLang="en-US" sz="2400"/>
              <a:t>Defects in the eyes</a:t>
            </a:r>
          </a:p>
          <a:p>
            <a:pPr eaLnBrk="1" hangingPunct="1">
              <a:lnSpc>
                <a:spcPct val="90000"/>
              </a:lnSpc>
            </a:pPr>
            <a:r>
              <a:rPr lang="en-US" altLang="en-US" sz="2400"/>
              <a:t>Eyes surrounded by loose skin.</a:t>
            </a:r>
          </a:p>
          <a:p>
            <a:pPr eaLnBrk="1" hangingPunct="1">
              <a:lnSpc>
                <a:spcPct val="90000"/>
              </a:lnSpc>
            </a:pPr>
            <a:r>
              <a:rPr lang="en-US" altLang="en-US" sz="2400"/>
              <a:t>Entropion or ectropion.</a:t>
            </a:r>
          </a:p>
          <a:p>
            <a:pPr eaLnBrk="1" hangingPunct="1">
              <a:lnSpc>
                <a:spcPct val="90000"/>
              </a:lnSpc>
            </a:pPr>
            <a:endParaRPr lang="en-US" altLang="en-US" sz="2400"/>
          </a:p>
          <a:p>
            <a:pPr eaLnBrk="1" hangingPunct="1">
              <a:lnSpc>
                <a:spcPct val="90000"/>
              </a:lnSpc>
            </a:pPr>
            <a:endParaRPr lang="en-US" altLang="en-US" sz="2400"/>
          </a:p>
          <a:p>
            <a:pPr eaLnBrk="1" hangingPunct="1">
              <a:lnSpc>
                <a:spcPct val="90000"/>
              </a:lnSpc>
            </a:pPr>
            <a:endParaRPr lang="en-US" altLang="en-US"/>
          </a:p>
        </p:txBody>
      </p:sp>
    </p:spTree>
  </p:cSld>
  <p:clrMapOvr>
    <a:masterClrMapping/>
  </p:clrMapOvr>
  <p:transition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7B330A-EA9C-AF20-A594-EB4527AC9B7C}"/>
              </a:ext>
            </a:extLst>
          </p:cNvPr>
          <p:cNvSpPr>
            <a:spLocks noGrp="1"/>
          </p:cNvSpPr>
          <p:nvPr>
            <p:ph type="ftr" sz="quarter" idx="11"/>
          </p:nvPr>
        </p:nvSpPr>
        <p:spPr/>
        <p:txBody>
          <a:bodyPr/>
          <a:lstStyle/>
          <a:p>
            <a:pPr>
              <a:defRPr/>
            </a:pPr>
            <a:r>
              <a:rPr lang="en-US" altLang="en-US"/>
              <a:t>Chow Chow Club, Inc.</a:t>
            </a:r>
          </a:p>
        </p:txBody>
      </p:sp>
      <p:sp>
        <p:nvSpPr>
          <p:cNvPr id="129027" name="Slide Number Placeholder 4">
            <a:extLst>
              <a:ext uri="{FF2B5EF4-FFF2-40B4-BE49-F238E27FC236}">
                <a16:creationId xmlns:a16="http://schemas.microsoft.com/office/drawing/2014/main" id="{E0885CDF-C8A0-0ED4-62E9-DBFFE37811D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0A49D9C-FDE0-4D3C-909A-CCA6911A4672}" type="slidenum">
              <a:rPr lang="en-US" altLang="en-US" sz="1400" smtClean="0"/>
              <a:pPr>
                <a:spcBef>
                  <a:spcPct val="0"/>
                </a:spcBef>
                <a:buClrTx/>
                <a:buSzTx/>
                <a:buFontTx/>
                <a:buNone/>
              </a:pPr>
              <a:t>62</a:t>
            </a:fld>
            <a:endParaRPr lang="en-US" altLang="en-US" sz="1400"/>
          </a:p>
        </p:txBody>
      </p:sp>
      <p:sp>
        <p:nvSpPr>
          <p:cNvPr id="129028" name="Rectangle 2">
            <a:extLst>
              <a:ext uri="{FF2B5EF4-FFF2-40B4-BE49-F238E27FC236}">
                <a16:creationId xmlns:a16="http://schemas.microsoft.com/office/drawing/2014/main" id="{8118E107-0BB3-553B-5DA8-AFE0F3BE64C5}"/>
              </a:ext>
            </a:extLst>
          </p:cNvPr>
          <p:cNvSpPr>
            <a:spLocks noGrp="1" noChangeArrowheads="1"/>
          </p:cNvSpPr>
          <p:nvPr>
            <p:ph type="title"/>
          </p:nvPr>
        </p:nvSpPr>
        <p:spPr/>
        <p:txBody>
          <a:bodyPr/>
          <a:lstStyle/>
          <a:p>
            <a:pPr eaLnBrk="1" hangingPunct="1"/>
            <a:r>
              <a:rPr lang="en-US" altLang="en-US"/>
              <a:t>NECK,</a:t>
            </a:r>
            <a:br>
              <a:rPr lang="en-US" altLang="en-US"/>
            </a:br>
            <a:r>
              <a:rPr lang="en-US" altLang="en-US"/>
              <a:t>	TOPLINE,</a:t>
            </a:r>
            <a:br>
              <a:rPr lang="en-US" altLang="en-US"/>
            </a:br>
            <a:r>
              <a:rPr lang="en-US" altLang="en-US"/>
              <a:t>			&amp; BODY</a:t>
            </a:r>
          </a:p>
        </p:txBody>
      </p:sp>
      <p:pic>
        <p:nvPicPr>
          <p:cNvPr id="129029" name="Picture 3" descr="ccci logo sld 1">
            <a:extLst>
              <a:ext uri="{FF2B5EF4-FFF2-40B4-BE49-F238E27FC236}">
                <a16:creationId xmlns:a16="http://schemas.microsoft.com/office/drawing/2014/main" id="{A58016C2-E82A-CE89-0665-22F803BB7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52A054-BC6E-EAE4-56F5-A3782049783C}"/>
              </a:ext>
            </a:extLst>
          </p:cNvPr>
          <p:cNvSpPr>
            <a:spLocks noGrp="1"/>
          </p:cNvSpPr>
          <p:nvPr>
            <p:ph type="ftr" sz="quarter" idx="11"/>
          </p:nvPr>
        </p:nvSpPr>
        <p:spPr/>
        <p:txBody>
          <a:bodyPr/>
          <a:lstStyle/>
          <a:p>
            <a:pPr>
              <a:defRPr/>
            </a:pPr>
            <a:r>
              <a:rPr lang="en-US" altLang="en-US"/>
              <a:t>Chow Chow Club, Inc.</a:t>
            </a:r>
          </a:p>
        </p:txBody>
      </p:sp>
      <p:sp>
        <p:nvSpPr>
          <p:cNvPr id="131075" name="Slide Number Placeholder 5">
            <a:extLst>
              <a:ext uri="{FF2B5EF4-FFF2-40B4-BE49-F238E27FC236}">
                <a16:creationId xmlns:a16="http://schemas.microsoft.com/office/drawing/2014/main" id="{61EED9EB-0E49-3C61-A9ED-4052DA3AA6C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780E763-1424-4F6B-9062-17AA293E146E}" type="slidenum">
              <a:rPr lang="en-US" altLang="en-US" sz="1400" smtClean="0"/>
              <a:pPr>
                <a:spcBef>
                  <a:spcPct val="0"/>
                </a:spcBef>
                <a:buClrTx/>
                <a:buSzTx/>
                <a:buFontTx/>
                <a:buNone/>
              </a:pPr>
              <a:t>63</a:t>
            </a:fld>
            <a:endParaRPr lang="en-US" altLang="en-US" sz="1400"/>
          </a:p>
        </p:txBody>
      </p:sp>
      <p:sp>
        <p:nvSpPr>
          <p:cNvPr id="131076" name="Rectangle 2">
            <a:extLst>
              <a:ext uri="{FF2B5EF4-FFF2-40B4-BE49-F238E27FC236}">
                <a16:creationId xmlns:a16="http://schemas.microsoft.com/office/drawing/2014/main" id="{3323136A-D68D-8AD1-9537-3FF468EA7AD2}"/>
              </a:ext>
            </a:extLst>
          </p:cNvPr>
          <p:cNvSpPr>
            <a:spLocks noGrp="1" noChangeArrowheads="1"/>
          </p:cNvSpPr>
          <p:nvPr>
            <p:ph type="title"/>
          </p:nvPr>
        </p:nvSpPr>
        <p:spPr/>
        <p:txBody>
          <a:bodyPr/>
          <a:lstStyle/>
          <a:p>
            <a:pPr eaLnBrk="1" hangingPunct="1"/>
            <a:r>
              <a:rPr lang="en-US" altLang="en-US"/>
              <a:t>Neck</a:t>
            </a:r>
          </a:p>
        </p:txBody>
      </p:sp>
      <p:sp>
        <p:nvSpPr>
          <p:cNvPr id="131077" name="Rectangle 3">
            <a:extLst>
              <a:ext uri="{FF2B5EF4-FFF2-40B4-BE49-F238E27FC236}">
                <a16:creationId xmlns:a16="http://schemas.microsoft.com/office/drawing/2014/main" id="{F7CD9FDE-25CC-107B-18A1-6DD045664C28}"/>
              </a:ext>
            </a:extLst>
          </p:cNvPr>
          <p:cNvSpPr>
            <a:spLocks noGrp="1" noChangeArrowheads="1"/>
          </p:cNvSpPr>
          <p:nvPr>
            <p:ph type="body" idx="1"/>
          </p:nvPr>
        </p:nvSpPr>
        <p:spPr/>
        <p:txBody>
          <a:bodyPr/>
          <a:lstStyle/>
          <a:p>
            <a:pPr eaLnBrk="1" hangingPunct="1"/>
            <a:r>
              <a:rPr lang="en-US" altLang="en-US"/>
              <a:t>Strong</a:t>
            </a:r>
          </a:p>
          <a:p>
            <a:pPr eaLnBrk="1" hangingPunct="1"/>
            <a:r>
              <a:rPr lang="en-US" altLang="en-US"/>
              <a:t>Full</a:t>
            </a:r>
          </a:p>
          <a:p>
            <a:pPr eaLnBrk="1" hangingPunct="1"/>
            <a:r>
              <a:rPr lang="en-US" altLang="en-US"/>
              <a:t>Well-muscled</a:t>
            </a:r>
          </a:p>
          <a:p>
            <a:pPr eaLnBrk="1" hangingPunct="1"/>
            <a:r>
              <a:rPr lang="en-US" altLang="en-US"/>
              <a:t>Nicely arched </a:t>
            </a:r>
          </a:p>
          <a:p>
            <a:pPr eaLnBrk="1" hangingPunct="1"/>
            <a:r>
              <a:rPr lang="en-US" altLang="en-US"/>
              <a:t>Of sufficient length to carry the head proudly above the topline when standing at attention.</a:t>
            </a:r>
          </a:p>
        </p:txBody>
      </p:sp>
      <p:pic>
        <p:nvPicPr>
          <p:cNvPr id="2" name="Picture 4" descr="CCCI Judges Guide-51">
            <a:extLst>
              <a:ext uri="{FF2B5EF4-FFF2-40B4-BE49-F238E27FC236}">
                <a16:creationId xmlns:a16="http://schemas.microsoft.com/office/drawing/2014/main" id="{E3889478-345C-7DA6-F45D-6830D5629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8600"/>
            <a:ext cx="32956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F8A4C67-3A60-1447-D2EF-62C0B82A6403}"/>
              </a:ext>
            </a:extLst>
          </p:cNvPr>
          <p:cNvSpPr>
            <a:spLocks noGrp="1"/>
          </p:cNvSpPr>
          <p:nvPr>
            <p:ph type="ftr" sz="quarter" idx="11"/>
          </p:nvPr>
        </p:nvSpPr>
        <p:spPr/>
        <p:txBody>
          <a:bodyPr/>
          <a:lstStyle/>
          <a:p>
            <a:pPr>
              <a:defRPr/>
            </a:pPr>
            <a:r>
              <a:rPr lang="en-US" altLang="en-US"/>
              <a:t>Chow Chow Club, Inc.</a:t>
            </a:r>
          </a:p>
        </p:txBody>
      </p:sp>
      <p:sp>
        <p:nvSpPr>
          <p:cNvPr id="133123" name="Slide Number Placeholder 5">
            <a:extLst>
              <a:ext uri="{FF2B5EF4-FFF2-40B4-BE49-F238E27FC236}">
                <a16:creationId xmlns:a16="http://schemas.microsoft.com/office/drawing/2014/main" id="{37B2B1FC-3EEA-50AD-5B4F-107C1CFD88D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E52A197-1D36-408B-9DB8-B16D1A54F7EC}" type="slidenum">
              <a:rPr lang="en-US" altLang="en-US" sz="1400" smtClean="0"/>
              <a:pPr>
                <a:spcBef>
                  <a:spcPct val="0"/>
                </a:spcBef>
                <a:buClrTx/>
                <a:buSzTx/>
                <a:buFontTx/>
                <a:buNone/>
              </a:pPr>
              <a:t>64</a:t>
            </a:fld>
            <a:endParaRPr lang="en-US" altLang="en-US" sz="1400"/>
          </a:p>
        </p:txBody>
      </p:sp>
      <p:sp>
        <p:nvSpPr>
          <p:cNvPr id="133124" name="Rectangle 2">
            <a:extLst>
              <a:ext uri="{FF2B5EF4-FFF2-40B4-BE49-F238E27FC236}">
                <a16:creationId xmlns:a16="http://schemas.microsoft.com/office/drawing/2014/main" id="{C1A8B3EE-9307-D490-8D35-DB22AC37731A}"/>
              </a:ext>
            </a:extLst>
          </p:cNvPr>
          <p:cNvSpPr>
            <a:spLocks noGrp="1" noChangeArrowheads="1"/>
          </p:cNvSpPr>
          <p:nvPr>
            <p:ph type="title"/>
          </p:nvPr>
        </p:nvSpPr>
        <p:spPr/>
        <p:txBody>
          <a:bodyPr/>
          <a:lstStyle/>
          <a:p>
            <a:pPr eaLnBrk="1" hangingPunct="1"/>
            <a:r>
              <a:rPr lang="en-US" altLang="en-US" sz="3200"/>
              <a:t>Correct length and arch of neck</a:t>
            </a:r>
          </a:p>
        </p:txBody>
      </p:sp>
      <p:pic>
        <p:nvPicPr>
          <p:cNvPr id="133125" name="Picture 3" descr="CCCI Judges Guide-51">
            <a:extLst>
              <a:ext uri="{FF2B5EF4-FFF2-40B4-BE49-F238E27FC236}">
                <a16:creationId xmlns:a16="http://schemas.microsoft.com/office/drawing/2014/main" id="{C362209E-7038-E19F-F225-2F63C9135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51125"/>
            <a:ext cx="634365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4">
            <a:extLst>
              <a:ext uri="{FF2B5EF4-FFF2-40B4-BE49-F238E27FC236}">
                <a16:creationId xmlns:a16="http://schemas.microsoft.com/office/drawing/2014/main" id="{21BF7A9E-DC08-1F5C-B4DB-37710D91DBB3}"/>
              </a:ext>
            </a:extLst>
          </p:cNvPr>
          <p:cNvSpPr txBox="1">
            <a:spLocks noChangeArrowheads="1"/>
          </p:cNvSpPr>
          <p:nvPr/>
        </p:nvSpPr>
        <p:spPr bwMode="auto">
          <a:xfrm>
            <a:off x="3048000" y="7315200"/>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Smooth male</a:t>
            </a:r>
          </a:p>
        </p:txBody>
      </p:sp>
    </p:spTree>
  </p:cSld>
  <p:clrMapOvr>
    <a:masterClrMapping/>
  </p:clrMapOvr>
  <p:transition advTm="5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4F22C462-0FDF-F8BA-1719-DA4BA81FFDD4}"/>
              </a:ext>
            </a:extLst>
          </p:cNvPr>
          <p:cNvSpPr>
            <a:spLocks noGrp="1"/>
          </p:cNvSpPr>
          <p:nvPr>
            <p:ph type="ftr" sz="quarter" idx="11"/>
          </p:nvPr>
        </p:nvSpPr>
        <p:spPr/>
        <p:txBody>
          <a:bodyPr/>
          <a:lstStyle/>
          <a:p>
            <a:pPr>
              <a:defRPr/>
            </a:pPr>
            <a:r>
              <a:rPr lang="en-US" altLang="en-US"/>
              <a:t>Chow Chow Club, Inc.</a:t>
            </a:r>
          </a:p>
        </p:txBody>
      </p:sp>
      <p:sp>
        <p:nvSpPr>
          <p:cNvPr id="135171" name="Slide Number Placeholder 4">
            <a:extLst>
              <a:ext uri="{FF2B5EF4-FFF2-40B4-BE49-F238E27FC236}">
                <a16:creationId xmlns:a16="http://schemas.microsoft.com/office/drawing/2014/main" id="{3046C383-EA8C-500E-BF7B-257831CF699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4B3CB03-796D-42A0-8343-762E98FB85D5}" type="slidenum">
              <a:rPr lang="en-US" altLang="en-US" sz="1400" smtClean="0"/>
              <a:pPr>
                <a:spcBef>
                  <a:spcPct val="0"/>
                </a:spcBef>
                <a:buClrTx/>
                <a:buSzTx/>
                <a:buFontTx/>
                <a:buNone/>
              </a:pPr>
              <a:t>65</a:t>
            </a:fld>
            <a:endParaRPr lang="en-US" altLang="en-US" sz="1400"/>
          </a:p>
        </p:txBody>
      </p:sp>
      <p:sp>
        <p:nvSpPr>
          <p:cNvPr id="135172" name="Rectangle 2">
            <a:extLst>
              <a:ext uri="{FF2B5EF4-FFF2-40B4-BE49-F238E27FC236}">
                <a16:creationId xmlns:a16="http://schemas.microsoft.com/office/drawing/2014/main" id="{67F5A2DD-EE8D-C7A7-04F4-B9B18DBC3B32}"/>
              </a:ext>
            </a:extLst>
          </p:cNvPr>
          <p:cNvSpPr>
            <a:spLocks noGrp="1" noChangeArrowheads="1"/>
          </p:cNvSpPr>
          <p:nvPr>
            <p:ph type="title"/>
          </p:nvPr>
        </p:nvSpPr>
        <p:spPr/>
        <p:txBody>
          <a:bodyPr/>
          <a:lstStyle/>
          <a:p>
            <a:pPr eaLnBrk="1" hangingPunct="1"/>
            <a:r>
              <a:rPr lang="en-US" altLang="en-US" sz="3600"/>
              <a:t>Correct length and arch of neck</a:t>
            </a:r>
          </a:p>
        </p:txBody>
      </p:sp>
      <p:pic>
        <p:nvPicPr>
          <p:cNvPr id="135173" name="Picture 3" descr="CCCI Judges Guide-52">
            <a:extLst>
              <a:ext uri="{FF2B5EF4-FFF2-40B4-BE49-F238E27FC236}">
                <a16:creationId xmlns:a16="http://schemas.microsoft.com/office/drawing/2014/main" id="{BDEF882E-7BA2-ED70-8FB7-2EB126E22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975" y="5799138"/>
            <a:ext cx="3116263"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1">
            <a:extLst>
              <a:ext uri="{FF2B5EF4-FFF2-40B4-BE49-F238E27FC236}">
                <a16:creationId xmlns:a16="http://schemas.microsoft.com/office/drawing/2014/main" id="{DC522FF9-55D2-430F-95E4-087EAA35CF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3" y="2874963"/>
            <a:ext cx="29591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9D1EAF-60EB-FE65-A08D-6A2E23D6235C}"/>
              </a:ext>
            </a:extLst>
          </p:cNvPr>
          <p:cNvSpPr>
            <a:spLocks noGrp="1"/>
          </p:cNvSpPr>
          <p:nvPr>
            <p:ph type="ftr" sz="quarter" idx="11"/>
          </p:nvPr>
        </p:nvSpPr>
        <p:spPr/>
        <p:txBody>
          <a:bodyPr/>
          <a:lstStyle/>
          <a:p>
            <a:pPr>
              <a:defRPr/>
            </a:pPr>
            <a:r>
              <a:rPr lang="en-US" altLang="en-US"/>
              <a:t>Chow Chow Club, Inc.</a:t>
            </a:r>
          </a:p>
        </p:txBody>
      </p:sp>
      <p:sp>
        <p:nvSpPr>
          <p:cNvPr id="137219" name="Slide Number Placeholder 4">
            <a:extLst>
              <a:ext uri="{FF2B5EF4-FFF2-40B4-BE49-F238E27FC236}">
                <a16:creationId xmlns:a16="http://schemas.microsoft.com/office/drawing/2014/main" id="{890CF975-E2C3-2A5D-5B72-13537A363D7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6B9114D-E91A-431D-983E-1310E1163A88}" type="slidenum">
              <a:rPr lang="en-US" altLang="en-US" sz="1400" smtClean="0"/>
              <a:pPr>
                <a:spcBef>
                  <a:spcPct val="0"/>
                </a:spcBef>
                <a:buClrTx/>
                <a:buSzTx/>
                <a:buFontTx/>
                <a:buNone/>
              </a:pPr>
              <a:t>66</a:t>
            </a:fld>
            <a:endParaRPr lang="en-US" altLang="en-US" sz="1400"/>
          </a:p>
        </p:txBody>
      </p:sp>
      <p:sp>
        <p:nvSpPr>
          <p:cNvPr id="137220" name="Rectangle 2">
            <a:extLst>
              <a:ext uri="{FF2B5EF4-FFF2-40B4-BE49-F238E27FC236}">
                <a16:creationId xmlns:a16="http://schemas.microsoft.com/office/drawing/2014/main" id="{0A48E6CD-7576-48AE-5DFA-30439353F99F}"/>
              </a:ext>
            </a:extLst>
          </p:cNvPr>
          <p:cNvSpPr>
            <a:spLocks noGrp="1" noChangeArrowheads="1"/>
          </p:cNvSpPr>
          <p:nvPr>
            <p:ph type="title"/>
          </p:nvPr>
        </p:nvSpPr>
        <p:spPr/>
        <p:txBody>
          <a:bodyPr/>
          <a:lstStyle/>
          <a:p>
            <a:pPr eaLnBrk="1" hangingPunct="1"/>
            <a:r>
              <a:rPr lang="en-US" altLang="en-US" sz="3600">
                <a:solidFill>
                  <a:schemeClr val="hlink"/>
                </a:solidFill>
              </a:rPr>
              <a:t>Incorrect; neck too short</a:t>
            </a:r>
          </a:p>
        </p:txBody>
      </p:sp>
      <p:pic>
        <p:nvPicPr>
          <p:cNvPr id="137221" name="Picture 3" descr="CCCI Judges Guide-54">
            <a:extLst>
              <a:ext uri="{FF2B5EF4-FFF2-40B4-BE49-F238E27FC236}">
                <a16:creationId xmlns:a16="http://schemas.microsoft.com/office/drawing/2014/main" id="{36AB6694-54F8-2D59-8C69-1BC180A7C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2200"/>
            <a:ext cx="568483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EF6FFCE-DF14-204C-1352-541678F64F12}"/>
              </a:ext>
            </a:extLst>
          </p:cNvPr>
          <p:cNvSpPr>
            <a:spLocks noGrp="1"/>
          </p:cNvSpPr>
          <p:nvPr>
            <p:ph type="ftr" sz="quarter" idx="11"/>
          </p:nvPr>
        </p:nvSpPr>
        <p:spPr/>
        <p:txBody>
          <a:bodyPr/>
          <a:lstStyle/>
          <a:p>
            <a:pPr>
              <a:defRPr/>
            </a:pPr>
            <a:r>
              <a:rPr lang="en-US" altLang="en-US"/>
              <a:t>Chow Chow Club, Inc.</a:t>
            </a:r>
          </a:p>
        </p:txBody>
      </p:sp>
      <p:sp>
        <p:nvSpPr>
          <p:cNvPr id="139267" name="Slide Number Placeholder 5">
            <a:extLst>
              <a:ext uri="{FF2B5EF4-FFF2-40B4-BE49-F238E27FC236}">
                <a16:creationId xmlns:a16="http://schemas.microsoft.com/office/drawing/2014/main" id="{C6CF3AFA-B58B-2C21-DF8D-F367549DA80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410E62D-3394-488E-9614-5B5467DEA357}" type="slidenum">
              <a:rPr lang="en-US" altLang="en-US" sz="1400" smtClean="0"/>
              <a:pPr>
                <a:spcBef>
                  <a:spcPct val="0"/>
                </a:spcBef>
                <a:buClrTx/>
                <a:buSzTx/>
                <a:buFontTx/>
                <a:buNone/>
              </a:pPr>
              <a:t>67</a:t>
            </a:fld>
            <a:endParaRPr lang="en-US" altLang="en-US" sz="1400"/>
          </a:p>
        </p:txBody>
      </p:sp>
      <p:sp>
        <p:nvSpPr>
          <p:cNvPr id="139268" name="Rectangle 2">
            <a:extLst>
              <a:ext uri="{FF2B5EF4-FFF2-40B4-BE49-F238E27FC236}">
                <a16:creationId xmlns:a16="http://schemas.microsoft.com/office/drawing/2014/main" id="{874A2D54-99C0-B948-26A6-91248A0D7C3E}"/>
              </a:ext>
            </a:extLst>
          </p:cNvPr>
          <p:cNvSpPr>
            <a:spLocks noGrp="1" noChangeArrowheads="1"/>
          </p:cNvSpPr>
          <p:nvPr>
            <p:ph type="title"/>
          </p:nvPr>
        </p:nvSpPr>
        <p:spPr/>
        <p:txBody>
          <a:bodyPr/>
          <a:lstStyle/>
          <a:p>
            <a:pPr eaLnBrk="1" hangingPunct="1"/>
            <a:br>
              <a:rPr lang="en-US" altLang="en-US"/>
            </a:br>
            <a:r>
              <a:rPr lang="en-US" altLang="en-US"/>
              <a:t>	Body </a:t>
            </a:r>
            <a:br>
              <a:rPr lang="en-US" altLang="en-US"/>
            </a:br>
            <a:br>
              <a:rPr lang="en-US" altLang="en-US"/>
            </a:br>
            <a:endParaRPr lang="en-US" altLang="en-US"/>
          </a:p>
        </p:txBody>
      </p:sp>
      <p:sp>
        <p:nvSpPr>
          <p:cNvPr id="139269" name="Rectangle 3">
            <a:extLst>
              <a:ext uri="{FF2B5EF4-FFF2-40B4-BE49-F238E27FC236}">
                <a16:creationId xmlns:a16="http://schemas.microsoft.com/office/drawing/2014/main" id="{242E1405-EB93-CF43-0A5E-57BAB84740F3}"/>
              </a:ext>
            </a:extLst>
          </p:cNvPr>
          <p:cNvSpPr>
            <a:spLocks noGrp="1" noChangeArrowheads="1"/>
          </p:cNvSpPr>
          <p:nvPr>
            <p:ph type="body" idx="1"/>
          </p:nvPr>
        </p:nvSpPr>
        <p:spPr>
          <a:xfrm>
            <a:off x="838200" y="6019800"/>
            <a:ext cx="5829300" cy="5486400"/>
          </a:xfrm>
        </p:spPr>
        <p:txBody>
          <a:bodyPr/>
          <a:lstStyle/>
          <a:p>
            <a:pPr eaLnBrk="1" hangingPunct="1"/>
            <a:r>
              <a:rPr lang="en-US" altLang="en-US" sz="2400"/>
              <a:t>Short</a:t>
            </a:r>
          </a:p>
          <a:p>
            <a:pPr eaLnBrk="1" hangingPunct="1"/>
            <a:r>
              <a:rPr lang="en-US" altLang="en-US" sz="2400"/>
              <a:t>Compact</a:t>
            </a:r>
          </a:p>
          <a:p>
            <a:pPr eaLnBrk="1" hangingPunct="1"/>
            <a:r>
              <a:rPr lang="en-US" altLang="en-US" sz="2400"/>
              <a:t>Close coupled</a:t>
            </a:r>
          </a:p>
          <a:p>
            <a:pPr eaLnBrk="1" hangingPunct="1"/>
            <a:r>
              <a:rPr lang="en-US" altLang="en-US" sz="2400"/>
              <a:t>Strongly muscled</a:t>
            </a:r>
          </a:p>
          <a:p>
            <a:pPr eaLnBrk="1" hangingPunct="1"/>
            <a:r>
              <a:rPr lang="en-US" altLang="en-US" sz="2400"/>
              <a:t>Broad &amp; deep</a:t>
            </a:r>
          </a:p>
          <a:p>
            <a:pPr eaLnBrk="1" hangingPunct="1"/>
            <a:r>
              <a:rPr lang="en-US" altLang="en-US" sz="2400"/>
              <a:t>Well let down in the flank</a:t>
            </a:r>
          </a:p>
        </p:txBody>
      </p:sp>
      <p:pic>
        <p:nvPicPr>
          <p:cNvPr id="2" name="Picture 4" descr="sld 56 frnt">
            <a:extLst>
              <a:ext uri="{FF2B5EF4-FFF2-40B4-BE49-F238E27FC236}">
                <a16:creationId xmlns:a16="http://schemas.microsoft.com/office/drawing/2014/main" id="{6C392A3A-B594-FBE4-1E42-8922AF3E0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59436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CB099297-5C88-AB6C-84C3-35F9A2134CB3}"/>
              </a:ext>
            </a:extLst>
          </p:cNvPr>
          <p:cNvSpPr>
            <a:spLocks noChangeArrowheads="1"/>
          </p:cNvSpPr>
          <p:nvPr/>
        </p:nvSpPr>
        <p:spPr bwMode="auto">
          <a:xfrm>
            <a:off x="1219200" y="5105400"/>
            <a:ext cx="4364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i="1"/>
              <a:t>The correct chest and topline. Note again</a:t>
            </a:r>
            <a:br>
              <a:rPr lang="en-US" altLang="en-US" sz="1800" i="1"/>
            </a:br>
            <a:r>
              <a:rPr lang="en-US" altLang="en-US" sz="1800" i="1"/>
              <a:t>the equal, balanced proportions.</a:t>
            </a:r>
            <a:r>
              <a:rPr lang="en-US" altLang="en-US" sz="1800"/>
              <a:t> </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55B43339-FF32-9316-8BE1-53D71FB5FDF3}"/>
              </a:ext>
            </a:extLst>
          </p:cNvPr>
          <p:cNvSpPr>
            <a:spLocks noGrp="1"/>
          </p:cNvSpPr>
          <p:nvPr>
            <p:ph type="ftr" sz="quarter" idx="11"/>
          </p:nvPr>
        </p:nvSpPr>
        <p:spPr/>
        <p:txBody>
          <a:bodyPr/>
          <a:lstStyle/>
          <a:p>
            <a:pPr>
              <a:defRPr/>
            </a:pPr>
            <a:r>
              <a:rPr lang="en-US" altLang="en-US"/>
              <a:t>Chow Chow Club, Inc.</a:t>
            </a:r>
          </a:p>
        </p:txBody>
      </p:sp>
      <p:sp>
        <p:nvSpPr>
          <p:cNvPr id="141315" name="Slide Number Placeholder 5">
            <a:extLst>
              <a:ext uri="{FF2B5EF4-FFF2-40B4-BE49-F238E27FC236}">
                <a16:creationId xmlns:a16="http://schemas.microsoft.com/office/drawing/2014/main" id="{F62DC21E-DA44-CA03-8B92-C064A7C4C9B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42C250E-5611-4EF8-8C7B-473FB50B1B5F}" type="slidenum">
              <a:rPr lang="en-US" altLang="en-US" sz="1400" smtClean="0"/>
              <a:pPr>
                <a:spcBef>
                  <a:spcPct val="0"/>
                </a:spcBef>
                <a:buClrTx/>
                <a:buSzTx/>
                <a:buFontTx/>
                <a:buNone/>
              </a:pPr>
              <a:t>68</a:t>
            </a:fld>
            <a:endParaRPr lang="en-US" altLang="en-US" sz="1400"/>
          </a:p>
        </p:txBody>
      </p:sp>
      <p:sp>
        <p:nvSpPr>
          <p:cNvPr id="141316" name="Rectangle 2">
            <a:extLst>
              <a:ext uri="{FF2B5EF4-FFF2-40B4-BE49-F238E27FC236}">
                <a16:creationId xmlns:a16="http://schemas.microsoft.com/office/drawing/2014/main" id="{57F0204E-C923-EF30-EBD0-2FF07D911C21}"/>
              </a:ext>
            </a:extLst>
          </p:cNvPr>
          <p:cNvSpPr>
            <a:spLocks noGrp="1" noChangeArrowheads="1"/>
          </p:cNvSpPr>
          <p:nvPr>
            <p:ph type="title"/>
          </p:nvPr>
        </p:nvSpPr>
        <p:spPr/>
        <p:txBody>
          <a:bodyPr/>
          <a:lstStyle/>
          <a:p>
            <a:pPr eaLnBrk="1" hangingPunct="1"/>
            <a:r>
              <a:rPr lang="en-US" altLang="en-US"/>
              <a:t>Body/</a:t>
            </a:r>
            <a:br>
              <a:rPr lang="en-US" altLang="en-US"/>
            </a:br>
            <a:r>
              <a:rPr lang="en-US" altLang="en-US"/>
              <a:t>Chest</a:t>
            </a:r>
          </a:p>
        </p:txBody>
      </p:sp>
      <p:sp>
        <p:nvSpPr>
          <p:cNvPr id="141317" name="Rectangle 3">
            <a:extLst>
              <a:ext uri="{FF2B5EF4-FFF2-40B4-BE49-F238E27FC236}">
                <a16:creationId xmlns:a16="http://schemas.microsoft.com/office/drawing/2014/main" id="{477239FB-B57B-C51F-DF00-4D0F78B0FAD6}"/>
              </a:ext>
            </a:extLst>
          </p:cNvPr>
          <p:cNvSpPr>
            <a:spLocks noGrp="1" noChangeArrowheads="1"/>
          </p:cNvSpPr>
          <p:nvPr>
            <p:ph type="body" idx="1"/>
          </p:nvPr>
        </p:nvSpPr>
        <p:spPr/>
        <p:txBody>
          <a:bodyPr/>
          <a:lstStyle/>
          <a:p>
            <a:pPr eaLnBrk="1" hangingPunct="1"/>
            <a:r>
              <a:rPr lang="en-US" altLang="en-US" sz="2000"/>
              <a:t> Broad, deep and muscular</a:t>
            </a:r>
          </a:p>
          <a:p>
            <a:pPr eaLnBrk="1" hangingPunct="1"/>
            <a:r>
              <a:rPr lang="en-US" altLang="en-US" sz="2000">
                <a:solidFill>
                  <a:srgbClr val="0000FF"/>
                </a:solidFill>
              </a:rPr>
              <a:t>Never narrow or slab sided</a:t>
            </a:r>
          </a:p>
          <a:p>
            <a:pPr eaLnBrk="1" hangingPunct="1"/>
            <a:r>
              <a:rPr lang="en-US" altLang="en-US" sz="2000"/>
              <a:t>Ribs well sprung, </a:t>
            </a:r>
            <a:r>
              <a:rPr lang="en-US" altLang="en-US" sz="2000">
                <a:solidFill>
                  <a:srgbClr val="0000FF"/>
                </a:solidFill>
              </a:rPr>
              <a:t>not barrel</a:t>
            </a:r>
            <a:r>
              <a:rPr lang="en-US" altLang="en-US" sz="2000"/>
              <a:t>.</a:t>
            </a:r>
          </a:p>
          <a:p>
            <a:pPr eaLnBrk="1" hangingPunct="1"/>
            <a:r>
              <a:rPr lang="en-US" altLang="en-US" sz="2000"/>
              <a:t>Rib spring narrows somewhat at lower ends to permit shoulder and upper arm to fit smoothly against chest wall.</a:t>
            </a:r>
          </a:p>
          <a:p>
            <a:pPr eaLnBrk="1" hangingPunct="1"/>
            <a:r>
              <a:rPr lang="en-US" altLang="en-US" sz="2000"/>
              <a:t>Chest floor is broad &amp; deep extending down to the tips of the elbows</a:t>
            </a:r>
          </a:p>
          <a:p>
            <a:pPr eaLnBrk="1" hangingPunct="1"/>
            <a:r>
              <a:rPr lang="en-US" altLang="en-US" sz="2000"/>
              <a:t>Point of sternum slightly in front of the shoulder points.</a:t>
            </a:r>
          </a:p>
        </p:txBody>
      </p:sp>
      <p:sp>
        <p:nvSpPr>
          <p:cNvPr id="2" name="Text Box 4">
            <a:extLst>
              <a:ext uri="{FF2B5EF4-FFF2-40B4-BE49-F238E27FC236}">
                <a16:creationId xmlns:a16="http://schemas.microsoft.com/office/drawing/2014/main" id="{57A97E7F-5CB8-6A68-AF86-D55A89E53291}"/>
              </a:ext>
            </a:extLst>
          </p:cNvPr>
          <p:cNvSpPr txBox="1">
            <a:spLocks noChangeArrowheads="1"/>
          </p:cNvSpPr>
          <p:nvPr/>
        </p:nvSpPr>
        <p:spPr bwMode="auto">
          <a:xfrm>
            <a:off x="1066800" y="6477000"/>
            <a:ext cx="5257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2400">
                <a:solidFill>
                  <a:schemeClr val="hlink"/>
                </a:solidFill>
                <a:latin typeface="Palatino" charset="0"/>
              </a:rPr>
              <a:t>SERIOUS FAULTS</a:t>
            </a:r>
          </a:p>
          <a:p>
            <a:pPr algn="ctr">
              <a:spcBef>
                <a:spcPct val="50000"/>
              </a:spcBef>
              <a:buClrTx/>
              <a:buSzTx/>
              <a:buFontTx/>
              <a:buNone/>
            </a:pPr>
            <a:r>
              <a:rPr lang="en-US" altLang="en-US" sz="2000">
                <a:solidFill>
                  <a:schemeClr val="hlink"/>
                </a:solidFill>
                <a:latin typeface="Palatino" charset="0"/>
              </a:rPr>
              <a:t>Labored or abdominal breathing </a:t>
            </a:r>
            <a:r>
              <a:rPr lang="en-US" altLang="en-US" sz="2000">
                <a:latin typeface="Palatino" charset="0"/>
              </a:rPr>
              <a:t>[not to include normal panting]</a:t>
            </a:r>
          </a:p>
          <a:p>
            <a:pPr algn="ctr">
              <a:spcBef>
                <a:spcPct val="50000"/>
              </a:spcBef>
              <a:buClrTx/>
              <a:buSzTx/>
              <a:buFontTx/>
              <a:buNone/>
            </a:pPr>
            <a:r>
              <a:rPr lang="en-US" altLang="en-US" sz="2000">
                <a:solidFill>
                  <a:schemeClr val="hlink"/>
                </a:solidFill>
                <a:latin typeface="Palatino" charset="0"/>
              </a:rPr>
              <a:t>Narrow or slab-sided chest.</a:t>
            </a:r>
          </a:p>
        </p:txBody>
      </p:sp>
      <p:pic>
        <p:nvPicPr>
          <p:cNvPr id="3" name="Picture 5" descr="sld 56 frnt">
            <a:extLst>
              <a:ext uri="{FF2B5EF4-FFF2-40B4-BE49-F238E27FC236}">
                <a16:creationId xmlns:a16="http://schemas.microsoft.com/office/drawing/2014/main" id="{F5BF6354-9A90-5A3D-5C25-DC7F0292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6576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587C01F-7803-73C9-BFCC-1AFA7A648477}"/>
              </a:ext>
            </a:extLst>
          </p:cNvPr>
          <p:cNvSpPr>
            <a:spLocks noGrp="1"/>
          </p:cNvSpPr>
          <p:nvPr>
            <p:ph type="ftr" sz="quarter" idx="11"/>
          </p:nvPr>
        </p:nvSpPr>
        <p:spPr/>
        <p:txBody>
          <a:bodyPr/>
          <a:lstStyle/>
          <a:p>
            <a:pPr>
              <a:defRPr/>
            </a:pPr>
            <a:r>
              <a:rPr lang="en-US" altLang="en-US"/>
              <a:t>Chow Chow Club, Inc.</a:t>
            </a:r>
          </a:p>
        </p:txBody>
      </p:sp>
      <p:sp>
        <p:nvSpPr>
          <p:cNvPr id="143363" name="Slide Number Placeholder 4">
            <a:extLst>
              <a:ext uri="{FF2B5EF4-FFF2-40B4-BE49-F238E27FC236}">
                <a16:creationId xmlns:a16="http://schemas.microsoft.com/office/drawing/2014/main" id="{9F6D92D4-C690-8926-F3DA-C29936BA002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FC80B82-B6B1-41F6-8993-8FC104446A4E}" type="slidenum">
              <a:rPr lang="en-US" altLang="en-US" sz="1400" smtClean="0"/>
              <a:pPr>
                <a:spcBef>
                  <a:spcPct val="0"/>
                </a:spcBef>
                <a:buClrTx/>
                <a:buSzTx/>
                <a:buFontTx/>
                <a:buNone/>
              </a:pPr>
              <a:t>69</a:t>
            </a:fld>
            <a:endParaRPr lang="en-US" altLang="en-US" sz="1400"/>
          </a:p>
        </p:txBody>
      </p:sp>
      <p:sp>
        <p:nvSpPr>
          <p:cNvPr id="143364" name="Rectangle 2">
            <a:extLst>
              <a:ext uri="{FF2B5EF4-FFF2-40B4-BE49-F238E27FC236}">
                <a16:creationId xmlns:a16="http://schemas.microsoft.com/office/drawing/2014/main" id="{0480CF17-D069-98BB-9B24-C7BE9E879AAC}"/>
              </a:ext>
            </a:extLst>
          </p:cNvPr>
          <p:cNvSpPr>
            <a:spLocks noGrp="1" noChangeArrowheads="1"/>
          </p:cNvSpPr>
          <p:nvPr>
            <p:ph type="title"/>
          </p:nvPr>
        </p:nvSpPr>
        <p:spPr/>
        <p:txBody>
          <a:bodyPr/>
          <a:lstStyle/>
          <a:p>
            <a:pPr eaLnBrk="1" hangingPunct="1"/>
            <a:r>
              <a:rPr lang="en-US" altLang="en-US" sz="3600"/>
              <a:t>Correct broad chest</a:t>
            </a:r>
          </a:p>
        </p:txBody>
      </p:sp>
      <p:pic>
        <p:nvPicPr>
          <p:cNvPr id="143365" name="Picture 3" descr="CCCI Judges Guide-55">
            <a:extLst>
              <a:ext uri="{FF2B5EF4-FFF2-40B4-BE49-F238E27FC236}">
                <a16:creationId xmlns:a16="http://schemas.microsoft.com/office/drawing/2014/main" id="{55A46DBB-F172-D638-16F8-9476818EA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0"/>
            <a:ext cx="20256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4" descr="CCCI Judges Guide-56">
            <a:extLst>
              <a:ext uri="{FF2B5EF4-FFF2-40B4-BE49-F238E27FC236}">
                <a16:creationId xmlns:a16="http://schemas.microsoft.com/office/drawing/2014/main" id="{CD7FEFE0-73E3-B5C9-8718-902361A3B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24200"/>
            <a:ext cx="20796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Rectangle 5">
            <a:extLst>
              <a:ext uri="{FF2B5EF4-FFF2-40B4-BE49-F238E27FC236}">
                <a16:creationId xmlns:a16="http://schemas.microsoft.com/office/drawing/2014/main" id="{34D8E0D6-AB37-5528-6F91-01BC6734C37D}"/>
              </a:ext>
            </a:extLst>
          </p:cNvPr>
          <p:cNvSpPr>
            <a:spLocks noChangeArrowheads="1"/>
          </p:cNvSpPr>
          <p:nvPr/>
        </p:nvSpPr>
        <p:spPr bwMode="auto">
          <a:xfrm>
            <a:off x="1676400" y="7086600"/>
            <a:ext cx="912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Palatino" charset="0"/>
              </a:rPr>
              <a:t>Male</a:t>
            </a:r>
          </a:p>
        </p:txBody>
      </p:sp>
      <p:sp>
        <p:nvSpPr>
          <p:cNvPr id="143368" name="Rectangle 6">
            <a:extLst>
              <a:ext uri="{FF2B5EF4-FFF2-40B4-BE49-F238E27FC236}">
                <a16:creationId xmlns:a16="http://schemas.microsoft.com/office/drawing/2014/main" id="{F3D4B35F-2FA4-561B-E177-650916D4B735}"/>
              </a:ext>
            </a:extLst>
          </p:cNvPr>
          <p:cNvSpPr>
            <a:spLocks noChangeArrowheads="1"/>
          </p:cNvSpPr>
          <p:nvPr/>
        </p:nvSpPr>
        <p:spPr bwMode="auto">
          <a:xfrm>
            <a:off x="4648200" y="6934200"/>
            <a:ext cx="1228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800">
                <a:latin typeface="Palatino" charset="0"/>
              </a:rPr>
              <a:t>Female</a:t>
            </a:r>
          </a:p>
        </p:txBody>
      </p:sp>
      <p:sp>
        <p:nvSpPr>
          <p:cNvPr id="147465" name="Rectangle 7">
            <a:extLst>
              <a:ext uri="{FF2B5EF4-FFF2-40B4-BE49-F238E27FC236}">
                <a16:creationId xmlns:a16="http://schemas.microsoft.com/office/drawing/2014/main" id="{6C206F58-4743-8FDA-2E3C-950601D2274E}"/>
              </a:ext>
            </a:extLst>
          </p:cNvPr>
          <p:cNvSpPr>
            <a:spLocks noGrp="1" noChangeArrowheads="1"/>
          </p:cNvSpPr>
          <p:nvPr>
            <p:ph type="body" idx="4294967295"/>
          </p:nvPr>
        </p:nvSpPr>
        <p:spPr>
          <a:xfrm>
            <a:off x="1016000" y="2473325"/>
            <a:ext cx="5829300" cy="5613400"/>
          </a:xfrm>
        </p:spPr>
        <p:txBody>
          <a:bodyPr/>
          <a:lstStyle/>
          <a:p>
            <a:pPr eaLnBrk="1" hangingPunct="1"/>
            <a:r>
              <a:rPr lang="en-US" altLang="en-US"/>
              <a:t>Male                 Female</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5"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D135333B-0DA7-B94F-347D-0C69F26CF7E4}"/>
              </a:ext>
            </a:extLst>
          </p:cNvPr>
          <p:cNvSpPr>
            <a:spLocks noGrp="1"/>
          </p:cNvSpPr>
          <p:nvPr>
            <p:ph type="ftr" sz="quarter" idx="11"/>
          </p:nvPr>
        </p:nvSpPr>
        <p:spPr/>
        <p:txBody>
          <a:bodyPr/>
          <a:lstStyle/>
          <a:p>
            <a:pPr>
              <a:defRPr/>
            </a:pPr>
            <a:r>
              <a:rPr lang="en-US" altLang="en-US"/>
              <a:t>Chow Chow Club, Inc.</a:t>
            </a:r>
          </a:p>
        </p:txBody>
      </p:sp>
      <p:sp>
        <p:nvSpPr>
          <p:cNvPr id="17411" name="Slide Number Placeholder 5">
            <a:extLst>
              <a:ext uri="{FF2B5EF4-FFF2-40B4-BE49-F238E27FC236}">
                <a16:creationId xmlns:a16="http://schemas.microsoft.com/office/drawing/2014/main" id="{4595F7B3-14EA-F602-264E-8D8EB41713A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9448A339-92B8-411A-9C36-422901AD1DB3}" type="slidenum">
              <a:rPr lang="en-US" altLang="en-US" sz="1400" smtClean="0"/>
              <a:pPr>
                <a:spcBef>
                  <a:spcPct val="0"/>
                </a:spcBef>
                <a:buClrTx/>
                <a:buSzTx/>
                <a:buFontTx/>
                <a:buNone/>
              </a:pPr>
              <a:t>7</a:t>
            </a:fld>
            <a:endParaRPr lang="en-US" altLang="en-US" sz="1400"/>
          </a:p>
        </p:txBody>
      </p:sp>
      <p:sp>
        <p:nvSpPr>
          <p:cNvPr id="17412" name="Rectangle 2">
            <a:extLst>
              <a:ext uri="{FF2B5EF4-FFF2-40B4-BE49-F238E27FC236}">
                <a16:creationId xmlns:a16="http://schemas.microsoft.com/office/drawing/2014/main" id="{1FB0FFCC-14B9-048E-B7C8-A9C341CDF7E5}"/>
              </a:ext>
            </a:extLst>
          </p:cNvPr>
          <p:cNvSpPr>
            <a:spLocks noGrp="1" noChangeArrowheads="1"/>
          </p:cNvSpPr>
          <p:nvPr>
            <p:ph type="title"/>
          </p:nvPr>
        </p:nvSpPr>
        <p:spPr>
          <a:xfrm>
            <a:off x="1012825" y="585788"/>
            <a:ext cx="5845175" cy="2063750"/>
          </a:xfrm>
        </p:spPr>
        <p:txBody>
          <a:bodyPr/>
          <a:lstStyle/>
          <a:p>
            <a:pPr eaLnBrk="1" hangingPunct="1"/>
            <a:r>
              <a:rPr lang="en-US" altLang="en-US" sz="4000" i="1"/>
              <a:t>Essence of the Breed</a:t>
            </a:r>
            <a:br>
              <a:rPr lang="en-US" altLang="en-US" sz="4000" i="1"/>
            </a:br>
            <a:r>
              <a:rPr lang="en-US" altLang="en-US" sz="4000" i="1"/>
              <a:t>       </a:t>
            </a:r>
            <a:r>
              <a:rPr lang="en-US" altLang="en-US" sz="2400"/>
              <a:t>Essentials of Breed Type</a:t>
            </a:r>
            <a:br>
              <a:rPr lang="en-US" altLang="en-US" sz="4000"/>
            </a:br>
            <a:r>
              <a:rPr lang="en-US" altLang="en-US" sz="4000"/>
              <a:t>  </a:t>
            </a:r>
            <a:endParaRPr lang="en-US" altLang="en-US" sz="4000" i="1"/>
          </a:p>
        </p:txBody>
      </p:sp>
      <p:sp>
        <p:nvSpPr>
          <p:cNvPr id="2" name="Rectangle 3">
            <a:extLst>
              <a:ext uri="{FF2B5EF4-FFF2-40B4-BE49-F238E27FC236}">
                <a16:creationId xmlns:a16="http://schemas.microsoft.com/office/drawing/2014/main" id="{9C39B580-E1F0-27A1-EDD8-466C2E25F136}"/>
              </a:ext>
            </a:extLst>
          </p:cNvPr>
          <p:cNvSpPr>
            <a:spLocks noGrp="1" noChangeArrowheads="1"/>
          </p:cNvSpPr>
          <p:nvPr>
            <p:ph type="body" idx="1"/>
          </p:nvPr>
        </p:nvSpPr>
        <p:spPr/>
        <p:txBody>
          <a:bodyPr/>
          <a:lstStyle/>
          <a:p>
            <a:pPr eaLnBrk="1" hangingPunct="1"/>
            <a:r>
              <a:rPr lang="en-US" altLang="en-US" b="1">
                <a:solidFill>
                  <a:srgbClr val="000000"/>
                </a:solidFill>
                <a:cs typeface="Times New Roman" panose="02020603050405020304" pitchFamily="18" charset="0"/>
              </a:rPr>
              <a:t>A Spitz breed – double coated, prick ears, tail over the back</a:t>
            </a:r>
            <a:r>
              <a:rPr lang="en-US" altLang="en-US">
                <a:solidFill>
                  <a:srgbClr val="000000"/>
                </a:solidFill>
                <a:cs typeface="Times New Roman" panose="02020603050405020304" pitchFamily="18" charset="0"/>
              </a:rPr>
              <a:t> </a:t>
            </a:r>
          </a:p>
          <a:p>
            <a:pPr eaLnBrk="1" hangingPunct="1"/>
            <a:r>
              <a:rPr lang="en-US" altLang="en-US" b="1">
                <a:solidFill>
                  <a:srgbClr val="000000"/>
                </a:solidFill>
                <a:cs typeface="Tahoma" panose="020B0604030504040204" pitchFamily="34" charset="0"/>
              </a:rPr>
              <a:t>Square proportions</a:t>
            </a:r>
            <a:endParaRPr lang="en-US" altLang="en-US">
              <a:solidFill>
                <a:srgbClr val="000000"/>
              </a:solidFill>
              <a:cs typeface="Times New Roman" panose="02020603050405020304" pitchFamily="18" charset="0"/>
            </a:endParaRPr>
          </a:p>
          <a:p>
            <a:pPr eaLnBrk="1" hangingPunct="1"/>
            <a:r>
              <a:rPr lang="en-US" altLang="en-US" b="1">
                <a:solidFill>
                  <a:srgbClr val="000000"/>
                </a:solidFill>
                <a:cs typeface="Times New Roman" panose="02020603050405020304" pitchFamily="18" charset="0"/>
              </a:rPr>
              <a:t>Blue/Black Tongue</a:t>
            </a:r>
            <a:r>
              <a:rPr lang="en-US" altLang="en-US">
                <a:solidFill>
                  <a:srgbClr val="000000"/>
                </a:solidFill>
                <a:cs typeface="Times New Roman" panose="02020603050405020304" pitchFamily="18" charset="0"/>
              </a:rPr>
              <a:t> </a:t>
            </a:r>
          </a:p>
          <a:p>
            <a:pPr eaLnBrk="1" hangingPunct="1"/>
            <a:r>
              <a:rPr lang="en-US" altLang="en-US" b="1">
                <a:solidFill>
                  <a:srgbClr val="000000"/>
                </a:solidFill>
                <a:cs typeface="Tahoma" panose="020B0604030504040204" pitchFamily="34" charset="0"/>
              </a:rPr>
              <a:t>Straight rear and stilted gait</a:t>
            </a:r>
            <a:endParaRPr lang="en-US" altLang="en-US">
              <a:solidFill>
                <a:srgbClr val="000000"/>
              </a:solidFill>
              <a:cs typeface="Times New Roman" panose="02020603050405020304" pitchFamily="18" charset="0"/>
            </a:endParaRPr>
          </a:p>
          <a:p>
            <a:pPr eaLnBrk="1" hangingPunct="1"/>
            <a:r>
              <a:rPr lang="en-US" altLang="en-US" b="1">
                <a:solidFill>
                  <a:srgbClr val="000000"/>
                </a:solidFill>
                <a:cs typeface="Times New Roman" panose="02020603050405020304" pitchFamily="18" charset="0"/>
              </a:rPr>
              <a:t>Scowling expression</a:t>
            </a:r>
            <a:r>
              <a:rPr lang="en-US" altLang="en-US">
                <a:solidFill>
                  <a:srgbClr val="000000"/>
                </a:solidFill>
                <a:cs typeface="Times New Roman" panose="02020603050405020304" pitchFamily="18" charset="0"/>
              </a:rPr>
              <a:t> </a:t>
            </a:r>
          </a:p>
          <a:p>
            <a:pPr eaLnBrk="1" hangingPunct="1"/>
            <a:r>
              <a:rPr lang="en-US" altLang="en-US" b="1">
                <a:solidFill>
                  <a:srgbClr val="000000"/>
                </a:solidFill>
                <a:cs typeface="Times New Roman" panose="02020603050405020304" pitchFamily="18" charset="0"/>
              </a:rPr>
              <a:t>Aloof temperament</a:t>
            </a:r>
            <a:r>
              <a:rPr lang="en-US" altLang="en-US">
                <a:solidFill>
                  <a:srgbClr val="000000"/>
                </a:solidFill>
                <a:cs typeface="Times New Roman" panose="02020603050405020304" pitchFamily="18" charset="0"/>
              </a:rPr>
              <a:t> </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774BF464-26DB-B100-78A8-937D5768DBBB}"/>
              </a:ext>
            </a:extLst>
          </p:cNvPr>
          <p:cNvSpPr>
            <a:spLocks noGrp="1"/>
          </p:cNvSpPr>
          <p:nvPr>
            <p:ph type="ftr" sz="quarter" idx="11"/>
          </p:nvPr>
        </p:nvSpPr>
        <p:spPr/>
        <p:txBody>
          <a:bodyPr/>
          <a:lstStyle/>
          <a:p>
            <a:pPr>
              <a:defRPr/>
            </a:pPr>
            <a:r>
              <a:rPr lang="en-US" altLang="en-US"/>
              <a:t>Chow Chow Club, Inc.</a:t>
            </a:r>
          </a:p>
        </p:txBody>
      </p:sp>
      <p:sp>
        <p:nvSpPr>
          <p:cNvPr id="145411" name="Slide Number Placeholder 4">
            <a:extLst>
              <a:ext uri="{FF2B5EF4-FFF2-40B4-BE49-F238E27FC236}">
                <a16:creationId xmlns:a16="http://schemas.microsoft.com/office/drawing/2014/main" id="{C0EE3766-C4DC-21BE-9D40-F8A8A1E07F3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18A3037-9B8C-4DE0-BF17-25EF8D21050A}" type="slidenum">
              <a:rPr lang="en-US" altLang="en-US" sz="1400" smtClean="0"/>
              <a:pPr>
                <a:spcBef>
                  <a:spcPct val="0"/>
                </a:spcBef>
                <a:buClrTx/>
                <a:buSzTx/>
                <a:buFontTx/>
                <a:buNone/>
              </a:pPr>
              <a:t>70</a:t>
            </a:fld>
            <a:endParaRPr lang="en-US" altLang="en-US" sz="1400"/>
          </a:p>
        </p:txBody>
      </p:sp>
      <p:sp>
        <p:nvSpPr>
          <p:cNvPr id="145412" name="Rectangle 2">
            <a:extLst>
              <a:ext uri="{FF2B5EF4-FFF2-40B4-BE49-F238E27FC236}">
                <a16:creationId xmlns:a16="http://schemas.microsoft.com/office/drawing/2014/main" id="{6F1555F2-7D10-F284-A9C8-977C507CBBEB}"/>
              </a:ext>
            </a:extLst>
          </p:cNvPr>
          <p:cNvSpPr>
            <a:spLocks noGrp="1" noChangeArrowheads="1"/>
          </p:cNvSpPr>
          <p:nvPr>
            <p:ph type="title"/>
          </p:nvPr>
        </p:nvSpPr>
        <p:spPr/>
        <p:txBody>
          <a:bodyPr/>
          <a:lstStyle/>
          <a:p>
            <a:pPr eaLnBrk="1" hangingPunct="1"/>
            <a:r>
              <a:rPr lang="en-US" altLang="en-US" sz="3200">
                <a:solidFill>
                  <a:schemeClr val="hlink"/>
                </a:solidFill>
              </a:rPr>
              <a:t>Incorrect; narrow chest</a:t>
            </a:r>
          </a:p>
        </p:txBody>
      </p:sp>
      <p:pic>
        <p:nvPicPr>
          <p:cNvPr id="145413" name="Picture 3" descr="CCCI Judges Guide-58">
            <a:extLst>
              <a:ext uri="{FF2B5EF4-FFF2-40B4-BE49-F238E27FC236}">
                <a16:creationId xmlns:a16="http://schemas.microsoft.com/office/drawing/2014/main" id="{6A8CD851-C73A-0C9E-0DD7-AA3C0D134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67000"/>
            <a:ext cx="3516313"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Rectangle 4">
            <a:extLst>
              <a:ext uri="{FF2B5EF4-FFF2-40B4-BE49-F238E27FC236}">
                <a16:creationId xmlns:a16="http://schemas.microsoft.com/office/drawing/2014/main" id="{C6A0953F-F3E3-7261-EC35-BC7E08C6E0D1}"/>
              </a:ext>
            </a:extLst>
          </p:cNvPr>
          <p:cNvSpPr>
            <a:spLocks noGrp="1" noChangeArrowheads="1"/>
          </p:cNvSpPr>
          <p:nvPr>
            <p:ph type="body" idx="4294967295"/>
          </p:nvPr>
        </p:nvSpPr>
        <p:spPr>
          <a:xfrm>
            <a:off x="887413" y="2667000"/>
            <a:ext cx="5829300" cy="5510213"/>
          </a:xfrm>
        </p:spPr>
        <p:txBody>
          <a:bodyPr/>
          <a:lstStyle/>
          <a:p>
            <a:pPr eaLnBrk="1" hangingPunct="1">
              <a:buFont typeface="Wingdings" panose="05000000000000000000" pitchFamily="2" charset="2"/>
              <a:buNone/>
            </a:pPr>
            <a:endParaRPr lang="en-US" altLang="en-US" sz="2000"/>
          </a:p>
          <a:p>
            <a:pPr eaLnBrk="1" hangingPunct="1"/>
            <a:endParaRPr lang="en-US" altLang="en-US" sz="2000">
              <a:solidFill>
                <a:srgbClr val="0000FF"/>
              </a:solidFill>
            </a:endParaRPr>
          </a:p>
          <a:p>
            <a:pPr eaLnBrk="1" hangingPunct="1"/>
            <a:endParaRPr lang="en-US" altLang="en-US" sz="2000"/>
          </a:p>
          <a:p>
            <a:pPr eaLnBrk="1" hangingPunct="1"/>
            <a:endParaRPr lang="en-US" altLang="en-US" sz="2000"/>
          </a:p>
          <a:p>
            <a:pPr eaLnBrk="1" hangingPunct="1"/>
            <a:endParaRPr lang="en-US" altLang="en-US"/>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495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A0849BA9-20EC-E8FA-4403-AEEE3D797A8A}"/>
              </a:ext>
            </a:extLst>
          </p:cNvPr>
          <p:cNvSpPr>
            <a:spLocks noGrp="1"/>
          </p:cNvSpPr>
          <p:nvPr>
            <p:ph type="ftr" sz="quarter" idx="11"/>
          </p:nvPr>
        </p:nvSpPr>
        <p:spPr/>
        <p:txBody>
          <a:bodyPr/>
          <a:lstStyle/>
          <a:p>
            <a:pPr>
              <a:defRPr/>
            </a:pPr>
            <a:r>
              <a:rPr lang="en-US" altLang="en-US"/>
              <a:t>Chow Chow Club, Inc.</a:t>
            </a:r>
          </a:p>
        </p:txBody>
      </p:sp>
      <p:sp>
        <p:nvSpPr>
          <p:cNvPr id="147459" name="Slide Number Placeholder 5">
            <a:extLst>
              <a:ext uri="{FF2B5EF4-FFF2-40B4-BE49-F238E27FC236}">
                <a16:creationId xmlns:a16="http://schemas.microsoft.com/office/drawing/2014/main" id="{D5C8867E-AE44-DEDB-06E9-D8753B1E60C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E6E397C-CA16-4828-AD97-16CD5D1DE89A}" type="slidenum">
              <a:rPr lang="en-US" altLang="en-US" sz="1400" smtClean="0"/>
              <a:pPr>
                <a:spcBef>
                  <a:spcPct val="0"/>
                </a:spcBef>
                <a:buClrTx/>
                <a:buSzTx/>
                <a:buFontTx/>
                <a:buNone/>
              </a:pPr>
              <a:t>71</a:t>
            </a:fld>
            <a:endParaRPr lang="en-US" altLang="en-US" sz="1400"/>
          </a:p>
        </p:txBody>
      </p:sp>
      <p:sp>
        <p:nvSpPr>
          <p:cNvPr id="147460" name="Rectangle 2">
            <a:extLst>
              <a:ext uri="{FF2B5EF4-FFF2-40B4-BE49-F238E27FC236}">
                <a16:creationId xmlns:a16="http://schemas.microsoft.com/office/drawing/2014/main" id="{84588315-C64D-3D1C-A799-3DC96DAB338E}"/>
              </a:ext>
            </a:extLst>
          </p:cNvPr>
          <p:cNvSpPr>
            <a:spLocks noGrp="1" noChangeArrowheads="1"/>
          </p:cNvSpPr>
          <p:nvPr>
            <p:ph type="title"/>
          </p:nvPr>
        </p:nvSpPr>
        <p:spPr/>
        <p:txBody>
          <a:bodyPr/>
          <a:lstStyle/>
          <a:p>
            <a:pPr eaLnBrk="1" hangingPunct="1"/>
            <a:r>
              <a:rPr lang="en-US" altLang="en-US"/>
              <a:t>Topline; Loin, Croup</a:t>
            </a:r>
          </a:p>
        </p:txBody>
      </p:sp>
      <p:sp>
        <p:nvSpPr>
          <p:cNvPr id="147461" name="Rectangle 3">
            <a:extLst>
              <a:ext uri="{FF2B5EF4-FFF2-40B4-BE49-F238E27FC236}">
                <a16:creationId xmlns:a16="http://schemas.microsoft.com/office/drawing/2014/main" id="{F0ED7156-8F64-E086-E39A-6A962A2D5FED}"/>
              </a:ext>
            </a:extLst>
          </p:cNvPr>
          <p:cNvSpPr>
            <a:spLocks noGrp="1" noChangeArrowheads="1"/>
          </p:cNvSpPr>
          <p:nvPr>
            <p:ph type="body" idx="1"/>
          </p:nvPr>
        </p:nvSpPr>
        <p:spPr>
          <a:xfrm>
            <a:off x="762000" y="2743200"/>
            <a:ext cx="5257800" cy="4800600"/>
          </a:xfrm>
        </p:spPr>
        <p:txBody>
          <a:bodyPr/>
          <a:lstStyle/>
          <a:p>
            <a:pPr eaLnBrk="1" hangingPunct="1">
              <a:lnSpc>
                <a:spcPct val="80000"/>
              </a:lnSpc>
            </a:pPr>
            <a:r>
              <a:rPr lang="en-US" altLang="en-US" sz="2400" u="sng"/>
              <a:t>Topline</a:t>
            </a:r>
            <a:r>
              <a:rPr lang="en-US" altLang="en-US" sz="2400"/>
              <a:t>;</a:t>
            </a:r>
          </a:p>
          <a:p>
            <a:pPr eaLnBrk="1" hangingPunct="1">
              <a:lnSpc>
                <a:spcPct val="80000"/>
              </a:lnSpc>
            </a:pPr>
            <a:r>
              <a:rPr lang="en-US" altLang="en-US" sz="1800"/>
              <a:t>Straight</a:t>
            </a:r>
          </a:p>
          <a:p>
            <a:pPr eaLnBrk="1" hangingPunct="1">
              <a:lnSpc>
                <a:spcPct val="80000"/>
              </a:lnSpc>
            </a:pPr>
            <a:r>
              <a:rPr lang="en-US" altLang="en-US" sz="1800"/>
              <a:t>Strong</a:t>
            </a:r>
          </a:p>
          <a:p>
            <a:pPr eaLnBrk="1" hangingPunct="1">
              <a:lnSpc>
                <a:spcPct val="80000"/>
              </a:lnSpc>
            </a:pPr>
            <a:r>
              <a:rPr lang="en-US" altLang="en-US" sz="1800"/>
              <a:t>Level</a:t>
            </a:r>
          </a:p>
          <a:p>
            <a:pPr eaLnBrk="1" hangingPunct="1">
              <a:lnSpc>
                <a:spcPct val="80000"/>
              </a:lnSpc>
            </a:pPr>
            <a:r>
              <a:rPr lang="en-US" altLang="en-US" sz="1800"/>
              <a:t>From the withers to the root of the tail.</a:t>
            </a:r>
          </a:p>
          <a:p>
            <a:pPr eaLnBrk="1" hangingPunct="1">
              <a:lnSpc>
                <a:spcPct val="80000"/>
              </a:lnSpc>
            </a:pPr>
            <a:r>
              <a:rPr lang="en-US" altLang="en-US" sz="2400" u="sng"/>
              <a:t>Loin</a:t>
            </a:r>
            <a:r>
              <a:rPr lang="en-US" altLang="en-US" sz="2400"/>
              <a:t>;</a:t>
            </a:r>
          </a:p>
          <a:p>
            <a:pPr eaLnBrk="1" hangingPunct="1">
              <a:lnSpc>
                <a:spcPct val="80000"/>
              </a:lnSpc>
            </a:pPr>
            <a:r>
              <a:rPr lang="en-US" altLang="en-US" sz="1800"/>
              <a:t>Well muscled</a:t>
            </a:r>
          </a:p>
          <a:p>
            <a:pPr eaLnBrk="1" hangingPunct="1">
              <a:lnSpc>
                <a:spcPct val="80000"/>
              </a:lnSpc>
            </a:pPr>
            <a:r>
              <a:rPr lang="en-US" altLang="en-US" sz="1800"/>
              <a:t>Strong </a:t>
            </a:r>
          </a:p>
          <a:p>
            <a:pPr eaLnBrk="1" hangingPunct="1">
              <a:lnSpc>
                <a:spcPct val="80000"/>
              </a:lnSpc>
            </a:pPr>
            <a:r>
              <a:rPr lang="en-US" altLang="en-US" sz="1800"/>
              <a:t>Short</a:t>
            </a:r>
          </a:p>
          <a:p>
            <a:pPr eaLnBrk="1" hangingPunct="1">
              <a:lnSpc>
                <a:spcPct val="80000"/>
              </a:lnSpc>
            </a:pPr>
            <a:r>
              <a:rPr lang="en-US" altLang="en-US" sz="1800"/>
              <a:t>Broad and deep</a:t>
            </a:r>
          </a:p>
          <a:p>
            <a:pPr eaLnBrk="1" hangingPunct="1">
              <a:lnSpc>
                <a:spcPct val="80000"/>
              </a:lnSpc>
              <a:buFont typeface="Wingdings" panose="05000000000000000000" pitchFamily="2" charset="2"/>
              <a:buNone/>
            </a:pPr>
            <a:endParaRPr lang="en-US" altLang="en-US" sz="1800"/>
          </a:p>
          <a:p>
            <a:pPr eaLnBrk="1" hangingPunct="1">
              <a:lnSpc>
                <a:spcPct val="80000"/>
              </a:lnSpc>
              <a:buFont typeface="Wingdings" panose="05000000000000000000" pitchFamily="2" charset="2"/>
              <a:buNone/>
            </a:pPr>
            <a:endParaRPr lang="en-US" altLang="en-US" sz="1800"/>
          </a:p>
          <a:p>
            <a:pPr eaLnBrk="1" hangingPunct="1">
              <a:lnSpc>
                <a:spcPct val="80000"/>
              </a:lnSpc>
            </a:pPr>
            <a:r>
              <a:rPr lang="en-US" altLang="en-US" sz="2400" u="sng"/>
              <a:t>Croup</a:t>
            </a:r>
            <a:r>
              <a:rPr lang="en-US" altLang="en-US" sz="2400"/>
              <a:t>;</a:t>
            </a:r>
          </a:p>
          <a:p>
            <a:pPr eaLnBrk="1" hangingPunct="1">
              <a:lnSpc>
                <a:spcPct val="80000"/>
              </a:lnSpc>
            </a:pPr>
            <a:r>
              <a:rPr lang="en-US" altLang="en-US" sz="1800"/>
              <a:t>Short and broad</a:t>
            </a:r>
          </a:p>
          <a:p>
            <a:pPr eaLnBrk="1" hangingPunct="1">
              <a:lnSpc>
                <a:spcPct val="80000"/>
              </a:lnSpc>
            </a:pPr>
            <a:r>
              <a:rPr lang="en-US" altLang="en-US" sz="1800"/>
              <a:t>W/ a powerful rump and thigh muscles</a:t>
            </a:r>
          </a:p>
          <a:p>
            <a:pPr eaLnBrk="1" hangingPunct="1">
              <a:lnSpc>
                <a:spcPct val="80000"/>
              </a:lnSpc>
            </a:pPr>
            <a:r>
              <a:rPr lang="en-US" altLang="en-US" sz="1800"/>
              <a:t>Giving a level croup</a:t>
            </a:r>
          </a:p>
          <a:p>
            <a:pPr eaLnBrk="1" hangingPunct="1">
              <a:lnSpc>
                <a:spcPct val="80000"/>
              </a:lnSpc>
              <a:buFont typeface="Wingdings" panose="05000000000000000000" pitchFamily="2" charset="2"/>
              <a:buNone/>
            </a:pPr>
            <a:endParaRPr lang="en-US" altLang="en-US" sz="1800"/>
          </a:p>
        </p:txBody>
      </p:sp>
      <p:pic>
        <p:nvPicPr>
          <p:cNvPr id="2" name="Picture 4" descr="sld 56 frnt">
            <a:extLst>
              <a:ext uri="{FF2B5EF4-FFF2-40B4-BE49-F238E27FC236}">
                <a16:creationId xmlns:a16="http://schemas.microsoft.com/office/drawing/2014/main" id="{8A25D16E-FDAC-23F0-CC7D-E88873337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343400"/>
            <a:ext cx="3429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9774892E-B070-0E1F-1AC8-8AE458927474}"/>
              </a:ext>
            </a:extLst>
          </p:cNvPr>
          <p:cNvSpPr>
            <a:spLocks noChangeArrowheads="1"/>
          </p:cNvSpPr>
          <p:nvPr/>
        </p:nvSpPr>
        <p:spPr bwMode="auto">
          <a:xfrm>
            <a:off x="2493963" y="3124200"/>
            <a:ext cx="4364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i="1"/>
              <a:t>The correct chest and topline. Note again</a:t>
            </a:r>
            <a:br>
              <a:rPr lang="en-US" altLang="en-US" sz="1800" i="1"/>
            </a:br>
            <a:r>
              <a:rPr lang="en-US" altLang="en-US" sz="1800" i="1"/>
              <a:t>the equal, balanced proportions.</a:t>
            </a:r>
            <a:r>
              <a:rPr lang="en-US" altLang="en-US" sz="1800"/>
              <a:t> </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10F3C7-0A9C-9AA1-97D7-767EE458339B}"/>
              </a:ext>
            </a:extLst>
          </p:cNvPr>
          <p:cNvSpPr>
            <a:spLocks noGrp="1"/>
          </p:cNvSpPr>
          <p:nvPr>
            <p:ph type="ftr" sz="quarter" idx="11"/>
          </p:nvPr>
        </p:nvSpPr>
        <p:spPr/>
        <p:txBody>
          <a:bodyPr/>
          <a:lstStyle/>
          <a:p>
            <a:pPr>
              <a:defRPr/>
            </a:pPr>
            <a:r>
              <a:rPr lang="en-US" altLang="en-US"/>
              <a:t>Chow Chow Club, Inc.</a:t>
            </a:r>
          </a:p>
        </p:txBody>
      </p:sp>
      <p:sp>
        <p:nvSpPr>
          <p:cNvPr id="149507" name="Slide Number Placeholder 4">
            <a:extLst>
              <a:ext uri="{FF2B5EF4-FFF2-40B4-BE49-F238E27FC236}">
                <a16:creationId xmlns:a16="http://schemas.microsoft.com/office/drawing/2014/main" id="{80F1A8C4-B0EA-B97B-6E15-CFF4F311BC7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9F2229C-14B9-471B-85FB-504CFDE17FF2}" type="slidenum">
              <a:rPr lang="en-US" altLang="en-US" sz="1400" smtClean="0"/>
              <a:pPr>
                <a:spcBef>
                  <a:spcPct val="0"/>
                </a:spcBef>
                <a:buClrTx/>
                <a:buSzTx/>
                <a:buFontTx/>
                <a:buNone/>
              </a:pPr>
              <a:t>72</a:t>
            </a:fld>
            <a:endParaRPr lang="en-US" altLang="en-US" sz="1400"/>
          </a:p>
        </p:txBody>
      </p:sp>
      <p:sp>
        <p:nvSpPr>
          <p:cNvPr id="149508" name="Rectangle 2">
            <a:extLst>
              <a:ext uri="{FF2B5EF4-FFF2-40B4-BE49-F238E27FC236}">
                <a16:creationId xmlns:a16="http://schemas.microsoft.com/office/drawing/2014/main" id="{41D7CAD2-FCBB-9C5B-E395-236B3188D5A7}"/>
              </a:ext>
            </a:extLst>
          </p:cNvPr>
          <p:cNvSpPr>
            <a:spLocks noGrp="1" noChangeArrowheads="1"/>
          </p:cNvSpPr>
          <p:nvPr>
            <p:ph type="title"/>
          </p:nvPr>
        </p:nvSpPr>
        <p:spPr/>
        <p:txBody>
          <a:bodyPr/>
          <a:lstStyle/>
          <a:p>
            <a:pPr eaLnBrk="1" hangingPunct="1"/>
            <a:r>
              <a:rPr lang="en-US" altLang="en-US"/>
              <a:t>TAIL</a:t>
            </a:r>
          </a:p>
        </p:txBody>
      </p:sp>
      <p:pic>
        <p:nvPicPr>
          <p:cNvPr id="149509" name="Picture 3" descr="ccci logo sld 1">
            <a:extLst>
              <a:ext uri="{FF2B5EF4-FFF2-40B4-BE49-F238E27FC236}">
                <a16:creationId xmlns:a16="http://schemas.microsoft.com/office/drawing/2014/main" id="{B01DB1C4-0E16-C629-0C4F-99C633B21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5BE83BC2-9C4D-D827-0AF2-1D36BAEB2D5D}"/>
              </a:ext>
            </a:extLst>
          </p:cNvPr>
          <p:cNvSpPr>
            <a:spLocks noGrp="1"/>
          </p:cNvSpPr>
          <p:nvPr>
            <p:ph type="ftr" sz="quarter" idx="11"/>
          </p:nvPr>
        </p:nvSpPr>
        <p:spPr/>
        <p:txBody>
          <a:bodyPr/>
          <a:lstStyle/>
          <a:p>
            <a:pPr>
              <a:defRPr/>
            </a:pPr>
            <a:r>
              <a:rPr lang="en-US" altLang="en-US"/>
              <a:t>Chow Chow Club, Inc.</a:t>
            </a:r>
          </a:p>
        </p:txBody>
      </p:sp>
      <p:sp>
        <p:nvSpPr>
          <p:cNvPr id="151555" name="Slide Number Placeholder 5">
            <a:extLst>
              <a:ext uri="{FF2B5EF4-FFF2-40B4-BE49-F238E27FC236}">
                <a16:creationId xmlns:a16="http://schemas.microsoft.com/office/drawing/2014/main" id="{B747271C-22DA-2F21-DFFE-87375148631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0ACEEDA-059B-48AD-B870-B66E54B52757}" type="slidenum">
              <a:rPr lang="en-US" altLang="en-US" sz="1400" smtClean="0"/>
              <a:pPr>
                <a:spcBef>
                  <a:spcPct val="0"/>
                </a:spcBef>
                <a:buClrTx/>
                <a:buSzTx/>
                <a:buFontTx/>
                <a:buNone/>
              </a:pPr>
              <a:t>73</a:t>
            </a:fld>
            <a:endParaRPr lang="en-US" altLang="en-US" sz="1400"/>
          </a:p>
        </p:txBody>
      </p:sp>
      <p:sp>
        <p:nvSpPr>
          <p:cNvPr id="151556" name="Rectangle 2">
            <a:extLst>
              <a:ext uri="{FF2B5EF4-FFF2-40B4-BE49-F238E27FC236}">
                <a16:creationId xmlns:a16="http://schemas.microsoft.com/office/drawing/2014/main" id="{EF5269DE-853E-13D5-0150-8601D3769146}"/>
              </a:ext>
            </a:extLst>
          </p:cNvPr>
          <p:cNvSpPr>
            <a:spLocks noGrp="1" noChangeArrowheads="1"/>
          </p:cNvSpPr>
          <p:nvPr>
            <p:ph type="title"/>
          </p:nvPr>
        </p:nvSpPr>
        <p:spPr/>
        <p:txBody>
          <a:bodyPr/>
          <a:lstStyle/>
          <a:p>
            <a:pPr eaLnBrk="1" hangingPunct="1"/>
            <a:r>
              <a:rPr lang="en-US" altLang="en-US"/>
              <a:t>Tail</a:t>
            </a:r>
          </a:p>
        </p:txBody>
      </p:sp>
      <p:sp>
        <p:nvSpPr>
          <p:cNvPr id="151557" name="Rectangle 3">
            <a:extLst>
              <a:ext uri="{FF2B5EF4-FFF2-40B4-BE49-F238E27FC236}">
                <a16:creationId xmlns:a16="http://schemas.microsoft.com/office/drawing/2014/main" id="{78662E7D-1BBB-CFFC-68DB-B84759D7C3E4}"/>
              </a:ext>
            </a:extLst>
          </p:cNvPr>
          <p:cNvSpPr>
            <a:spLocks noGrp="1" noChangeArrowheads="1"/>
          </p:cNvSpPr>
          <p:nvPr>
            <p:ph type="body" idx="1"/>
          </p:nvPr>
        </p:nvSpPr>
        <p:spPr>
          <a:xfrm>
            <a:off x="887413" y="2690813"/>
            <a:ext cx="5829300" cy="2871787"/>
          </a:xfrm>
        </p:spPr>
        <p:txBody>
          <a:bodyPr/>
          <a:lstStyle/>
          <a:p>
            <a:pPr eaLnBrk="1" hangingPunct="1"/>
            <a:r>
              <a:rPr lang="en-US" altLang="en-US"/>
              <a:t>Set high.</a:t>
            </a:r>
          </a:p>
          <a:p>
            <a:pPr eaLnBrk="1" hangingPunct="1"/>
            <a:r>
              <a:rPr lang="en-US" altLang="en-US"/>
              <a:t>Carried closely to the back at all times.</a:t>
            </a:r>
          </a:p>
          <a:p>
            <a:pPr eaLnBrk="1" hangingPunct="1"/>
            <a:r>
              <a:rPr lang="en-US" altLang="en-US"/>
              <a:t>Following the line of the spine at the start.</a:t>
            </a:r>
          </a:p>
        </p:txBody>
      </p:sp>
      <p:pic>
        <p:nvPicPr>
          <p:cNvPr id="2" name="Picture 4" descr="CCCI Judges Guide-62">
            <a:extLst>
              <a:ext uri="{FF2B5EF4-FFF2-40B4-BE49-F238E27FC236}">
                <a16:creationId xmlns:a16="http://schemas.microsoft.com/office/drawing/2014/main" id="{51720F2F-A791-A526-1832-AF91467AA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410200"/>
            <a:ext cx="56737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CCCI Judges Guide-64">
            <a:extLst>
              <a:ext uri="{FF2B5EF4-FFF2-40B4-BE49-F238E27FC236}">
                <a16:creationId xmlns:a16="http://schemas.microsoft.com/office/drawing/2014/main" id="{55BBCD86-C7F0-06A5-F916-6481979BF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010400"/>
            <a:ext cx="563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DA1B6F5-FACC-CB74-B2CD-F99D6D01BFE8}"/>
              </a:ext>
            </a:extLst>
          </p:cNvPr>
          <p:cNvSpPr>
            <a:spLocks noGrp="1"/>
          </p:cNvSpPr>
          <p:nvPr>
            <p:ph type="ftr" sz="quarter" idx="11"/>
          </p:nvPr>
        </p:nvSpPr>
        <p:spPr/>
        <p:txBody>
          <a:bodyPr/>
          <a:lstStyle/>
          <a:p>
            <a:pPr>
              <a:defRPr/>
            </a:pPr>
            <a:r>
              <a:rPr lang="en-US" altLang="en-US"/>
              <a:t>Chow Chow Club, Inc.</a:t>
            </a:r>
          </a:p>
        </p:txBody>
      </p:sp>
      <p:sp>
        <p:nvSpPr>
          <p:cNvPr id="153603" name="Slide Number Placeholder 5">
            <a:extLst>
              <a:ext uri="{FF2B5EF4-FFF2-40B4-BE49-F238E27FC236}">
                <a16:creationId xmlns:a16="http://schemas.microsoft.com/office/drawing/2014/main" id="{F155EE65-DD29-A12E-0735-E14D49BCC5A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CF4D178-EF3A-4ABD-846D-BBFADC374DEF}" type="slidenum">
              <a:rPr lang="en-US" altLang="en-US" sz="1400" smtClean="0"/>
              <a:pPr>
                <a:spcBef>
                  <a:spcPct val="0"/>
                </a:spcBef>
                <a:buClrTx/>
                <a:buSzTx/>
                <a:buFontTx/>
                <a:buNone/>
              </a:pPr>
              <a:t>74</a:t>
            </a:fld>
            <a:endParaRPr lang="en-US" altLang="en-US" sz="1400"/>
          </a:p>
        </p:txBody>
      </p:sp>
      <p:sp>
        <p:nvSpPr>
          <p:cNvPr id="153604" name="Rectangle 2">
            <a:extLst>
              <a:ext uri="{FF2B5EF4-FFF2-40B4-BE49-F238E27FC236}">
                <a16:creationId xmlns:a16="http://schemas.microsoft.com/office/drawing/2014/main" id="{15D82137-6911-0F6C-A5B8-9FA8BD6C477D}"/>
              </a:ext>
            </a:extLst>
          </p:cNvPr>
          <p:cNvSpPr>
            <a:spLocks noGrp="1" noChangeArrowheads="1"/>
          </p:cNvSpPr>
          <p:nvPr>
            <p:ph type="title"/>
          </p:nvPr>
        </p:nvSpPr>
        <p:spPr/>
        <p:txBody>
          <a:bodyPr/>
          <a:lstStyle/>
          <a:p>
            <a:pPr eaLnBrk="1" hangingPunct="1"/>
            <a:r>
              <a:rPr lang="en-US" altLang="en-US" sz="3200">
                <a:solidFill>
                  <a:schemeClr val="hlink"/>
                </a:solidFill>
              </a:rPr>
              <a:t>Incorrect loose tail</a:t>
            </a:r>
          </a:p>
        </p:txBody>
      </p:sp>
      <p:pic>
        <p:nvPicPr>
          <p:cNvPr id="153605" name="Picture 3" descr="CCCI Judges Guide-61">
            <a:extLst>
              <a:ext uri="{FF2B5EF4-FFF2-40B4-BE49-F238E27FC236}">
                <a16:creationId xmlns:a16="http://schemas.microsoft.com/office/drawing/2014/main" id="{FBABA6A9-C90C-83A9-A1DA-284BE9D2F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522538"/>
            <a:ext cx="55943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1">
            <a:extLst>
              <a:ext uri="{FF2B5EF4-FFF2-40B4-BE49-F238E27FC236}">
                <a16:creationId xmlns:a16="http://schemas.microsoft.com/office/drawing/2014/main" id="{D64F0755-551E-7F79-7375-43D7189A54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5884863"/>
            <a:ext cx="340518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Box 2">
            <a:extLst>
              <a:ext uri="{FF2B5EF4-FFF2-40B4-BE49-F238E27FC236}">
                <a16:creationId xmlns:a16="http://schemas.microsoft.com/office/drawing/2014/main" id="{F3DDE724-7F04-4364-DA6A-1E14B054C9D4}"/>
              </a:ext>
            </a:extLst>
          </p:cNvPr>
          <p:cNvSpPr txBox="1">
            <a:spLocks noChangeArrowheads="1"/>
          </p:cNvSpPr>
          <p:nvPr/>
        </p:nvSpPr>
        <p:spPr bwMode="auto">
          <a:xfrm>
            <a:off x="4803775" y="7032625"/>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000">
                <a:latin typeface="Palatino" charset="0"/>
              </a:rPr>
              <a:t>Correct tail</a:t>
            </a:r>
          </a:p>
        </p:txBody>
      </p:sp>
    </p:spTree>
  </p:cSld>
  <p:clrMapOvr>
    <a:masterClrMapping/>
  </p:clrMapOvr>
  <p:transition advTm="5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AE5C5F-F52A-5CC4-21BF-34C8CB43C930}"/>
              </a:ext>
            </a:extLst>
          </p:cNvPr>
          <p:cNvSpPr>
            <a:spLocks noGrp="1"/>
          </p:cNvSpPr>
          <p:nvPr>
            <p:ph type="ftr" sz="quarter" idx="11"/>
          </p:nvPr>
        </p:nvSpPr>
        <p:spPr/>
        <p:txBody>
          <a:bodyPr/>
          <a:lstStyle/>
          <a:p>
            <a:pPr>
              <a:defRPr/>
            </a:pPr>
            <a:r>
              <a:rPr lang="en-US" altLang="en-US"/>
              <a:t>Chow Chow Club, Inc.</a:t>
            </a:r>
          </a:p>
        </p:txBody>
      </p:sp>
      <p:sp>
        <p:nvSpPr>
          <p:cNvPr id="155651" name="Slide Number Placeholder 4">
            <a:extLst>
              <a:ext uri="{FF2B5EF4-FFF2-40B4-BE49-F238E27FC236}">
                <a16:creationId xmlns:a16="http://schemas.microsoft.com/office/drawing/2014/main" id="{BF4F930D-2E52-ECC5-3525-D4A368B4AE9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D99113F-066E-4DD0-86AF-C8B6A6D6D476}" type="slidenum">
              <a:rPr lang="en-US" altLang="en-US" sz="1400" smtClean="0"/>
              <a:pPr>
                <a:spcBef>
                  <a:spcPct val="0"/>
                </a:spcBef>
                <a:buClrTx/>
                <a:buSzTx/>
                <a:buFontTx/>
                <a:buNone/>
              </a:pPr>
              <a:t>75</a:t>
            </a:fld>
            <a:endParaRPr lang="en-US" altLang="en-US" sz="1400"/>
          </a:p>
        </p:txBody>
      </p:sp>
      <p:sp>
        <p:nvSpPr>
          <p:cNvPr id="155652" name="Rectangle 2">
            <a:extLst>
              <a:ext uri="{FF2B5EF4-FFF2-40B4-BE49-F238E27FC236}">
                <a16:creationId xmlns:a16="http://schemas.microsoft.com/office/drawing/2014/main" id="{1D30F812-D22F-DC5C-8CBB-1F5DAB589757}"/>
              </a:ext>
            </a:extLst>
          </p:cNvPr>
          <p:cNvSpPr>
            <a:spLocks noGrp="1" noChangeArrowheads="1"/>
          </p:cNvSpPr>
          <p:nvPr>
            <p:ph type="title"/>
          </p:nvPr>
        </p:nvSpPr>
        <p:spPr/>
        <p:txBody>
          <a:bodyPr/>
          <a:lstStyle/>
          <a:p>
            <a:pPr eaLnBrk="1" hangingPunct="1"/>
            <a:r>
              <a:rPr lang="en-US" altLang="en-US"/>
              <a:t>FOREQUARTERS</a:t>
            </a:r>
          </a:p>
        </p:txBody>
      </p:sp>
      <p:pic>
        <p:nvPicPr>
          <p:cNvPr id="155653" name="Picture 3" descr="ccci logo sld 1">
            <a:extLst>
              <a:ext uri="{FF2B5EF4-FFF2-40B4-BE49-F238E27FC236}">
                <a16:creationId xmlns:a16="http://schemas.microsoft.com/office/drawing/2014/main" id="{1D43BC68-E100-995C-B860-3648C4C1B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0791C8F-C087-ED9A-70BE-3F33E69B515F}"/>
              </a:ext>
            </a:extLst>
          </p:cNvPr>
          <p:cNvSpPr>
            <a:spLocks noGrp="1"/>
          </p:cNvSpPr>
          <p:nvPr>
            <p:ph type="ftr" sz="quarter" idx="11"/>
          </p:nvPr>
        </p:nvSpPr>
        <p:spPr/>
        <p:txBody>
          <a:bodyPr/>
          <a:lstStyle/>
          <a:p>
            <a:pPr>
              <a:defRPr/>
            </a:pPr>
            <a:r>
              <a:rPr lang="en-US" altLang="en-US"/>
              <a:t>Chow Chow Club, Inc.</a:t>
            </a:r>
          </a:p>
        </p:txBody>
      </p:sp>
      <p:sp>
        <p:nvSpPr>
          <p:cNvPr id="157699" name="Slide Number Placeholder 5">
            <a:extLst>
              <a:ext uri="{FF2B5EF4-FFF2-40B4-BE49-F238E27FC236}">
                <a16:creationId xmlns:a16="http://schemas.microsoft.com/office/drawing/2014/main" id="{7C44BDD8-5483-E404-14BD-BA6B313D401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9CD3BA9-0C25-4A0D-AA56-3FE00338BDE1}" type="slidenum">
              <a:rPr lang="en-US" altLang="en-US" sz="1400" smtClean="0"/>
              <a:pPr>
                <a:spcBef>
                  <a:spcPct val="0"/>
                </a:spcBef>
                <a:buClrTx/>
                <a:buSzTx/>
                <a:buFontTx/>
                <a:buNone/>
              </a:pPr>
              <a:t>76</a:t>
            </a:fld>
            <a:endParaRPr lang="en-US" altLang="en-US" sz="1400"/>
          </a:p>
        </p:txBody>
      </p:sp>
      <p:sp>
        <p:nvSpPr>
          <p:cNvPr id="157700" name="Rectangle 2">
            <a:extLst>
              <a:ext uri="{FF2B5EF4-FFF2-40B4-BE49-F238E27FC236}">
                <a16:creationId xmlns:a16="http://schemas.microsoft.com/office/drawing/2014/main" id="{AE659763-30E8-9882-AC01-A332D6E35E5A}"/>
              </a:ext>
            </a:extLst>
          </p:cNvPr>
          <p:cNvSpPr>
            <a:spLocks noGrp="1" noChangeArrowheads="1"/>
          </p:cNvSpPr>
          <p:nvPr>
            <p:ph type="title"/>
          </p:nvPr>
        </p:nvSpPr>
        <p:spPr/>
        <p:txBody>
          <a:bodyPr/>
          <a:lstStyle/>
          <a:p>
            <a:pPr eaLnBrk="1" hangingPunct="1"/>
            <a:r>
              <a:rPr lang="en-US" altLang="en-US"/>
              <a:t>Forequarters</a:t>
            </a:r>
          </a:p>
        </p:txBody>
      </p:sp>
      <p:sp>
        <p:nvSpPr>
          <p:cNvPr id="157701" name="Rectangle 3">
            <a:extLst>
              <a:ext uri="{FF2B5EF4-FFF2-40B4-BE49-F238E27FC236}">
                <a16:creationId xmlns:a16="http://schemas.microsoft.com/office/drawing/2014/main" id="{100203FF-BF79-0E0C-2601-3D3F700CE02A}"/>
              </a:ext>
            </a:extLst>
          </p:cNvPr>
          <p:cNvSpPr>
            <a:spLocks noGrp="1" noChangeArrowheads="1"/>
          </p:cNvSpPr>
          <p:nvPr>
            <p:ph type="body" idx="1"/>
          </p:nvPr>
        </p:nvSpPr>
        <p:spPr>
          <a:xfrm>
            <a:off x="762000" y="3276600"/>
            <a:ext cx="5829300" cy="5157788"/>
          </a:xfrm>
        </p:spPr>
        <p:txBody>
          <a:bodyPr/>
          <a:lstStyle/>
          <a:p>
            <a:pPr eaLnBrk="1" hangingPunct="1"/>
            <a:r>
              <a:rPr lang="en-US" altLang="en-US" sz="2400"/>
              <a:t>Shoulders strong, well muscled</a:t>
            </a:r>
          </a:p>
          <a:p>
            <a:pPr eaLnBrk="1" hangingPunct="1"/>
            <a:r>
              <a:rPr lang="en-US" altLang="en-US" sz="2400"/>
              <a:t>Tips of shoulders moderately close</a:t>
            </a:r>
          </a:p>
          <a:p>
            <a:pPr eaLnBrk="1" hangingPunct="1"/>
            <a:r>
              <a:rPr lang="en-US" altLang="en-US" sz="2400"/>
              <a:t>Spine of shoulder forms approx. 55 deg. angle with horizontal.</a:t>
            </a:r>
          </a:p>
          <a:p>
            <a:pPr eaLnBrk="1" hangingPunct="1"/>
            <a:r>
              <a:rPr lang="en-US" altLang="en-US" sz="2400"/>
              <a:t>Spine of shoulder forms an approx. 110 deg. angle with the upper arm.</a:t>
            </a:r>
          </a:p>
          <a:p>
            <a:pPr eaLnBrk="1" hangingPunct="1"/>
            <a:r>
              <a:rPr lang="en-US" altLang="en-US" sz="2400"/>
              <a:t>Resulting in less reach of the forelegs.</a:t>
            </a:r>
          </a:p>
          <a:p>
            <a:pPr eaLnBrk="1" hangingPunct="1"/>
            <a:r>
              <a:rPr lang="en-US" altLang="en-US" sz="2400"/>
              <a:t>Length of upper arm never less than length of shoulder blade.</a:t>
            </a:r>
          </a:p>
          <a:p>
            <a:pPr eaLnBrk="1" hangingPunct="1"/>
            <a:r>
              <a:rPr lang="en-US" altLang="en-US" sz="2400"/>
              <a:t>Elbows set well back alongside the chest wall</a:t>
            </a:r>
          </a:p>
          <a:p>
            <a:pPr eaLnBrk="1" hangingPunct="1"/>
            <a:r>
              <a:rPr lang="en-US" altLang="en-US" sz="2400"/>
              <a:t>Elbows turning neither in nor out.</a:t>
            </a:r>
          </a:p>
        </p:txBody>
      </p:sp>
      <p:pic>
        <p:nvPicPr>
          <p:cNvPr id="2" name="Picture 4" descr="sld 66 side view">
            <a:extLst>
              <a:ext uri="{FF2B5EF4-FFF2-40B4-BE49-F238E27FC236}">
                <a16:creationId xmlns:a16="http://schemas.microsoft.com/office/drawing/2014/main" id="{BDA8DA9D-FDBE-26FB-DC4F-4B1B96C6C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14509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D97947C9-C9DD-7DDB-014B-B27CB17EF800}"/>
              </a:ext>
            </a:extLst>
          </p:cNvPr>
          <p:cNvSpPr>
            <a:spLocks noGrp="1" noChangeArrowheads="1"/>
          </p:cNvSpPr>
          <p:nvPr>
            <p:ph type="title"/>
          </p:nvPr>
        </p:nvSpPr>
        <p:spPr/>
        <p:txBody>
          <a:bodyPr/>
          <a:lstStyle/>
          <a:p>
            <a:r>
              <a:rPr lang="en-US" altLang="en-US"/>
              <a:t>Correct forequarters</a:t>
            </a:r>
          </a:p>
        </p:txBody>
      </p:sp>
      <p:pic>
        <p:nvPicPr>
          <p:cNvPr id="159747" name="Content Placeholder 5">
            <a:extLst>
              <a:ext uri="{FF2B5EF4-FFF2-40B4-BE49-F238E27FC236}">
                <a16:creationId xmlns:a16="http://schemas.microsoft.com/office/drawing/2014/main" id="{E7686707-B3C1-AB28-3D4C-D95E3E3F9D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1888" y="2690813"/>
            <a:ext cx="5340350" cy="5486400"/>
          </a:xfrm>
        </p:spPr>
      </p:pic>
      <p:sp>
        <p:nvSpPr>
          <p:cNvPr id="4" name="Footer Placeholder 3">
            <a:extLst>
              <a:ext uri="{FF2B5EF4-FFF2-40B4-BE49-F238E27FC236}">
                <a16:creationId xmlns:a16="http://schemas.microsoft.com/office/drawing/2014/main" id="{2FE06E51-CB5B-7D48-CEE0-F4920B8F3C3E}"/>
              </a:ext>
            </a:extLst>
          </p:cNvPr>
          <p:cNvSpPr>
            <a:spLocks noGrp="1"/>
          </p:cNvSpPr>
          <p:nvPr>
            <p:ph type="ftr" sz="quarter" idx="11"/>
          </p:nvPr>
        </p:nvSpPr>
        <p:spPr/>
        <p:txBody>
          <a:bodyPr/>
          <a:lstStyle/>
          <a:p>
            <a:pPr>
              <a:defRPr/>
            </a:pPr>
            <a:r>
              <a:rPr lang="en-US" altLang="en-US"/>
              <a:t>Chow Chow Club, Inc.</a:t>
            </a:r>
          </a:p>
        </p:txBody>
      </p:sp>
      <p:sp>
        <p:nvSpPr>
          <p:cNvPr id="159749" name="Slide Number Placeholder 4">
            <a:extLst>
              <a:ext uri="{FF2B5EF4-FFF2-40B4-BE49-F238E27FC236}">
                <a16:creationId xmlns:a16="http://schemas.microsoft.com/office/drawing/2014/main" id="{C43C58FB-371E-3A46-8B5A-FC1D63BE3E2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78568D4-E187-4525-ACBE-C4411BC8BD07}" type="slidenum">
              <a:rPr lang="en-US" altLang="en-US" sz="1400" smtClean="0"/>
              <a:pPr>
                <a:spcBef>
                  <a:spcPct val="0"/>
                </a:spcBef>
                <a:buClrTx/>
                <a:buSzTx/>
                <a:buFontTx/>
                <a:buNone/>
              </a:pPr>
              <a:t>77</a:t>
            </a:fld>
            <a:endParaRPr lang="en-US" altLang="en-US" sz="1400"/>
          </a:p>
        </p:txBody>
      </p:sp>
    </p:spTree>
  </p:cSld>
  <p:clrMapOvr>
    <a:masterClrMapping/>
  </p:clrMapOvr>
  <p:transition advTm="5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7D7795-E050-788E-A38E-638D77A16E6D}"/>
              </a:ext>
            </a:extLst>
          </p:cNvPr>
          <p:cNvSpPr>
            <a:spLocks noGrp="1"/>
          </p:cNvSpPr>
          <p:nvPr>
            <p:ph type="ftr" sz="quarter" idx="11"/>
          </p:nvPr>
        </p:nvSpPr>
        <p:spPr/>
        <p:txBody>
          <a:bodyPr/>
          <a:lstStyle/>
          <a:p>
            <a:pPr>
              <a:defRPr/>
            </a:pPr>
            <a:r>
              <a:rPr lang="en-US" altLang="en-US"/>
              <a:t>Chow Chow Club, Inc.</a:t>
            </a:r>
          </a:p>
        </p:txBody>
      </p:sp>
      <p:sp>
        <p:nvSpPr>
          <p:cNvPr id="161795" name="Slide Number Placeholder 4">
            <a:extLst>
              <a:ext uri="{FF2B5EF4-FFF2-40B4-BE49-F238E27FC236}">
                <a16:creationId xmlns:a16="http://schemas.microsoft.com/office/drawing/2014/main" id="{D59CB1A4-E1DE-4C9D-74F5-313812366B0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DF74FD0-B77D-413D-950B-D6E41C6CD671}" type="slidenum">
              <a:rPr lang="en-US" altLang="en-US" sz="1400" smtClean="0"/>
              <a:pPr>
                <a:spcBef>
                  <a:spcPct val="0"/>
                </a:spcBef>
                <a:buClrTx/>
                <a:buSzTx/>
                <a:buFontTx/>
                <a:buNone/>
              </a:pPr>
              <a:t>78</a:t>
            </a:fld>
            <a:endParaRPr lang="en-US" altLang="en-US" sz="1400"/>
          </a:p>
        </p:txBody>
      </p:sp>
      <p:sp>
        <p:nvSpPr>
          <p:cNvPr id="161796" name="Rectangle 2">
            <a:extLst>
              <a:ext uri="{FF2B5EF4-FFF2-40B4-BE49-F238E27FC236}">
                <a16:creationId xmlns:a16="http://schemas.microsoft.com/office/drawing/2014/main" id="{B1003A0B-907E-79F6-ACD0-02FA92639D60}"/>
              </a:ext>
            </a:extLst>
          </p:cNvPr>
          <p:cNvSpPr>
            <a:spLocks noGrp="1" noChangeArrowheads="1"/>
          </p:cNvSpPr>
          <p:nvPr>
            <p:ph type="title"/>
          </p:nvPr>
        </p:nvSpPr>
        <p:spPr/>
        <p:txBody>
          <a:bodyPr/>
          <a:lstStyle/>
          <a:p>
            <a:pPr eaLnBrk="1" hangingPunct="1"/>
            <a:r>
              <a:rPr lang="en-US" altLang="en-US" sz="3200">
                <a:solidFill>
                  <a:schemeClr val="hlink"/>
                </a:solidFill>
              </a:rPr>
              <a:t>Incorrect; legs too far forward</a:t>
            </a:r>
          </a:p>
        </p:txBody>
      </p:sp>
      <p:pic>
        <p:nvPicPr>
          <p:cNvPr id="161797" name="Picture 3" descr="CCCI Judges Guide-65">
            <a:extLst>
              <a:ext uri="{FF2B5EF4-FFF2-40B4-BE49-F238E27FC236}">
                <a16:creationId xmlns:a16="http://schemas.microsoft.com/office/drawing/2014/main" id="{D1E0D19A-2F95-A495-2653-D6453BEA5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67000"/>
            <a:ext cx="4930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415A7130-085C-E692-1FB4-01B662BC35EA}"/>
              </a:ext>
            </a:extLst>
          </p:cNvPr>
          <p:cNvSpPr>
            <a:spLocks noGrp="1"/>
          </p:cNvSpPr>
          <p:nvPr>
            <p:ph type="ftr" sz="quarter" idx="11"/>
          </p:nvPr>
        </p:nvSpPr>
        <p:spPr/>
        <p:txBody>
          <a:bodyPr/>
          <a:lstStyle/>
          <a:p>
            <a:pPr>
              <a:defRPr/>
            </a:pPr>
            <a:r>
              <a:rPr lang="en-US" altLang="en-US"/>
              <a:t>Chow Chow Club, Inc.</a:t>
            </a:r>
          </a:p>
        </p:txBody>
      </p:sp>
      <p:sp>
        <p:nvSpPr>
          <p:cNvPr id="163843" name="Slide Number Placeholder 5">
            <a:extLst>
              <a:ext uri="{FF2B5EF4-FFF2-40B4-BE49-F238E27FC236}">
                <a16:creationId xmlns:a16="http://schemas.microsoft.com/office/drawing/2014/main" id="{94C6A0C9-E177-B1C4-94B4-5F2BBA36EA4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9B9D524-EF5A-447A-BD1E-B282CA4D3CF4}" type="slidenum">
              <a:rPr lang="en-US" altLang="en-US" sz="1400" smtClean="0"/>
              <a:pPr>
                <a:spcBef>
                  <a:spcPct val="0"/>
                </a:spcBef>
                <a:buClrTx/>
                <a:buSzTx/>
                <a:buFontTx/>
                <a:buNone/>
              </a:pPr>
              <a:t>79</a:t>
            </a:fld>
            <a:endParaRPr lang="en-US" altLang="en-US" sz="1400"/>
          </a:p>
        </p:txBody>
      </p:sp>
      <p:sp>
        <p:nvSpPr>
          <p:cNvPr id="163844" name="Rectangle 2">
            <a:extLst>
              <a:ext uri="{FF2B5EF4-FFF2-40B4-BE49-F238E27FC236}">
                <a16:creationId xmlns:a16="http://schemas.microsoft.com/office/drawing/2014/main" id="{5281341C-A28E-534F-566A-BACA1E2277A6}"/>
              </a:ext>
            </a:extLst>
          </p:cNvPr>
          <p:cNvSpPr>
            <a:spLocks noGrp="1" noChangeArrowheads="1"/>
          </p:cNvSpPr>
          <p:nvPr>
            <p:ph type="title"/>
          </p:nvPr>
        </p:nvSpPr>
        <p:spPr/>
        <p:txBody>
          <a:bodyPr/>
          <a:lstStyle/>
          <a:p>
            <a:pPr eaLnBrk="1" hangingPunct="1"/>
            <a:r>
              <a:rPr lang="en-US" altLang="en-US"/>
              <a:t>Forelegs</a:t>
            </a:r>
          </a:p>
        </p:txBody>
      </p:sp>
      <p:sp>
        <p:nvSpPr>
          <p:cNvPr id="165891" name="Rectangle 3">
            <a:extLst>
              <a:ext uri="{FF2B5EF4-FFF2-40B4-BE49-F238E27FC236}">
                <a16:creationId xmlns:a16="http://schemas.microsoft.com/office/drawing/2014/main" id="{62ACCD0E-5D06-163C-75DC-ACA5E7C45345}"/>
              </a:ext>
            </a:extLst>
          </p:cNvPr>
          <p:cNvSpPr>
            <a:spLocks noGrp="1" noChangeArrowheads="1"/>
          </p:cNvSpPr>
          <p:nvPr>
            <p:ph type="body" idx="1"/>
          </p:nvPr>
        </p:nvSpPr>
        <p:spPr>
          <a:xfrm>
            <a:off x="609600" y="4648200"/>
            <a:ext cx="5829300" cy="3862388"/>
          </a:xfrm>
        </p:spPr>
        <p:txBody>
          <a:bodyPr/>
          <a:lstStyle/>
          <a:p>
            <a:pPr eaLnBrk="1" hangingPunct="1"/>
            <a:r>
              <a:rPr lang="en-US" altLang="en-US" sz="2400"/>
              <a:t>Perfectly straight from elbow to foot</a:t>
            </a:r>
          </a:p>
          <a:p>
            <a:pPr eaLnBrk="1" hangingPunct="1"/>
            <a:r>
              <a:rPr lang="en-US" altLang="en-US" sz="2400"/>
              <a:t>Heavy bone which must be in proportion to the rest of the dog.</a:t>
            </a:r>
          </a:p>
          <a:p>
            <a:pPr eaLnBrk="1" hangingPunct="1"/>
            <a:r>
              <a:rPr lang="en-US" altLang="en-US" sz="2400"/>
              <a:t>Viewed from the front…parallel and widely spaced to commensurate the wide chest.</a:t>
            </a:r>
          </a:p>
          <a:p>
            <a:pPr eaLnBrk="1" hangingPunct="1"/>
            <a:r>
              <a:rPr lang="en-US" altLang="en-US" sz="2400"/>
              <a:t>Pasterns short and upright</a:t>
            </a:r>
          </a:p>
          <a:p>
            <a:pPr eaLnBrk="1" hangingPunct="1"/>
            <a:r>
              <a:rPr lang="en-US" altLang="en-US" sz="2400">
                <a:solidFill>
                  <a:srgbClr val="0000FF"/>
                </a:solidFill>
              </a:rPr>
              <a:t>Wrists shall not knuckle over.</a:t>
            </a:r>
          </a:p>
          <a:p>
            <a:pPr eaLnBrk="1" hangingPunct="1"/>
            <a:r>
              <a:rPr lang="en-US" altLang="en-US" sz="2400"/>
              <a:t>Dewclaws may be removed.</a:t>
            </a:r>
          </a:p>
        </p:txBody>
      </p:sp>
      <p:pic>
        <p:nvPicPr>
          <p:cNvPr id="2" name="Picture 4" descr="sld 66 side view">
            <a:extLst>
              <a:ext uri="{FF2B5EF4-FFF2-40B4-BE49-F238E27FC236}">
                <a16:creationId xmlns:a16="http://schemas.microsoft.com/office/drawing/2014/main" id="{DB8292A8-E40D-4ECE-8A6A-27B8A305E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838200"/>
            <a:ext cx="20288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sld 66 frnt view">
            <a:extLst>
              <a:ext uri="{FF2B5EF4-FFF2-40B4-BE49-F238E27FC236}">
                <a16:creationId xmlns:a16="http://schemas.microsoft.com/office/drawing/2014/main" id="{323FC519-109D-76EE-131A-9AC4A1855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33400"/>
            <a:ext cx="167957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5893"/>
                                        </p:tgtEl>
                                        <p:attrNameLst>
                                          <p:attrName>style.visibility</p:attrName>
                                        </p:attrNameLst>
                                      </p:cBhvr>
                                      <p:to>
                                        <p:strVal val="visible"/>
                                      </p:to>
                                    </p:set>
                                    <p:animEffect transition="in" filter="dissolve">
                                      <p:cBhvr>
                                        <p:cTn id="10" dur="500"/>
                                        <p:tgtEl>
                                          <p:spTgt spid="16589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65891">
                                            <p:txEl>
                                              <p:pRg st="0" end="0"/>
                                            </p:txEl>
                                          </p:spTgt>
                                        </p:tgtEl>
                                        <p:attrNameLst>
                                          <p:attrName>style.visibility</p:attrName>
                                        </p:attrNameLst>
                                      </p:cBhvr>
                                      <p:to>
                                        <p:strVal val="visible"/>
                                      </p:to>
                                    </p:set>
                                    <p:anim calcmode="lin" valueType="num">
                                      <p:cBhvr additive="base">
                                        <p:cTn id="13" dur="500" fill="hold"/>
                                        <p:tgtEl>
                                          <p:spTgt spid="1658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589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65891">
                                            <p:txEl>
                                              <p:pRg st="1" end="1"/>
                                            </p:txEl>
                                          </p:spTgt>
                                        </p:tgtEl>
                                        <p:attrNameLst>
                                          <p:attrName>style.visibility</p:attrName>
                                        </p:attrNameLst>
                                      </p:cBhvr>
                                      <p:to>
                                        <p:strVal val="visible"/>
                                      </p:to>
                                    </p:set>
                                    <p:anim calcmode="lin" valueType="num">
                                      <p:cBhvr additive="base">
                                        <p:cTn id="17" dur="500" fill="hold"/>
                                        <p:tgtEl>
                                          <p:spTgt spid="16589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5891">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5891">
                                            <p:txEl>
                                              <p:pRg st="2" end="2"/>
                                            </p:txEl>
                                          </p:spTgt>
                                        </p:tgtEl>
                                        <p:attrNameLst>
                                          <p:attrName>style.visibility</p:attrName>
                                        </p:attrNameLst>
                                      </p:cBhvr>
                                      <p:to>
                                        <p:strVal val="visible"/>
                                      </p:to>
                                    </p:set>
                                    <p:anim calcmode="lin" valueType="num">
                                      <p:cBhvr additive="base">
                                        <p:cTn id="21" dur="500" fill="hold"/>
                                        <p:tgtEl>
                                          <p:spTgt spid="16589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5891">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5891">
                                            <p:txEl>
                                              <p:pRg st="3" end="3"/>
                                            </p:txEl>
                                          </p:spTgt>
                                        </p:tgtEl>
                                        <p:attrNameLst>
                                          <p:attrName>style.visibility</p:attrName>
                                        </p:attrNameLst>
                                      </p:cBhvr>
                                      <p:to>
                                        <p:strVal val="visible"/>
                                      </p:to>
                                    </p:set>
                                    <p:anim calcmode="lin" valueType="num">
                                      <p:cBhvr additive="base">
                                        <p:cTn id="25" dur="500" fill="hold"/>
                                        <p:tgtEl>
                                          <p:spTgt spid="1658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589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5891">
                                            <p:txEl>
                                              <p:pRg st="4" end="4"/>
                                            </p:txEl>
                                          </p:spTgt>
                                        </p:tgtEl>
                                        <p:attrNameLst>
                                          <p:attrName>style.visibility</p:attrName>
                                        </p:attrNameLst>
                                      </p:cBhvr>
                                      <p:to>
                                        <p:strVal val="visible"/>
                                      </p:to>
                                    </p:set>
                                    <p:anim calcmode="lin" valueType="num">
                                      <p:cBhvr additive="base">
                                        <p:cTn id="29" dur="500" fill="hold"/>
                                        <p:tgtEl>
                                          <p:spTgt spid="16589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5891">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5891">
                                            <p:txEl>
                                              <p:pRg st="5" end="5"/>
                                            </p:txEl>
                                          </p:spTgt>
                                        </p:tgtEl>
                                        <p:attrNameLst>
                                          <p:attrName>style.visibility</p:attrName>
                                        </p:attrNameLst>
                                      </p:cBhvr>
                                      <p:to>
                                        <p:strVal val="visible"/>
                                      </p:to>
                                    </p:set>
                                    <p:anim calcmode="lin" valueType="num">
                                      <p:cBhvr additive="base">
                                        <p:cTn id="33" dur="500" fill="hold"/>
                                        <p:tgtEl>
                                          <p:spTgt spid="165891">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58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CAA6631-14CB-55D2-C0D7-70570D18DDC0}"/>
              </a:ext>
            </a:extLst>
          </p:cNvPr>
          <p:cNvSpPr>
            <a:spLocks noGrp="1"/>
          </p:cNvSpPr>
          <p:nvPr>
            <p:ph type="ftr" sz="quarter" idx="11"/>
          </p:nvPr>
        </p:nvSpPr>
        <p:spPr/>
        <p:txBody>
          <a:bodyPr/>
          <a:lstStyle/>
          <a:p>
            <a:pPr>
              <a:defRPr/>
            </a:pPr>
            <a:r>
              <a:rPr lang="en-US" altLang="en-US"/>
              <a:t>Chow Chow Club, Inc.</a:t>
            </a:r>
          </a:p>
        </p:txBody>
      </p:sp>
      <p:sp>
        <p:nvSpPr>
          <p:cNvPr id="19459" name="Slide Number Placeholder 4">
            <a:extLst>
              <a:ext uri="{FF2B5EF4-FFF2-40B4-BE49-F238E27FC236}">
                <a16:creationId xmlns:a16="http://schemas.microsoft.com/office/drawing/2014/main" id="{26BDCCA0-FAF4-DC9F-845E-E08AA33F6F7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8283625-CD3B-4766-A64E-07C04B3E0F28}" type="slidenum">
              <a:rPr lang="en-US" altLang="en-US" sz="1400" smtClean="0"/>
              <a:pPr>
                <a:spcBef>
                  <a:spcPct val="0"/>
                </a:spcBef>
                <a:buClrTx/>
                <a:buSzTx/>
                <a:buFontTx/>
                <a:buNone/>
              </a:pPr>
              <a:t>8</a:t>
            </a:fld>
            <a:endParaRPr lang="en-US" altLang="en-US" sz="1400"/>
          </a:p>
        </p:txBody>
      </p:sp>
      <p:sp>
        <p:nvSpPr>
          <p:cNvPr id="19460" name="Rectangle 2">
            <a:extLst>
              <a:ext uri="{FF2B5EF4-FFF2-40B4-BE49-F238E27FC236}">
                <a16:creationId xmlns:a16="http://schemas.microsoft.com/office/drawing/2014/main" id="{DAADCAFA-5866-8C92-004D-8E676F4E9D35}"/>
              </a:ext>
            </a:extLst>
          </p:cNvPr>
          <p:cNvSpPr>
            <a:spLocks noGrp="1" noChangeArrowheads="1"/>
          </p:cNvSpPr>
          <p:nvPr>
            <p:ph type="title"/>
          </p:nvPr>
        </p:nvSpPr>
        <p:spPr>
          <a:xfrm>
            <a:off x="685800" y="285750"/>
            <a:ext cx="6022975" cy="1949450"/>
          </a:xfrm>
        </p:spPr>
        <p:txBody>
          <a:bodyPr/>
          <a:lstStyle/>
          <a:p>
            <a:pPr eaLnBrk="1" hangingPunct="1"/>
            <a:r>
              <a:rPr lang="en-US" altLang="en-US"/>
              <a:t>GENERAL APPEARANCE</a:t>
            </a:r>
          </a:p>
        </p:txBody>
      </p:sp>
      <p:pic>
        <p:nvPicPr>
          <p:cNvPr id="19461" name="Picture 3" descr="IMAGE Imgs/CCCI-IS-NF.doc02.gif">
            <a:extLst>
              <a:ext uri="{FF2B5EF4-FFF2-40B4-BE49-F238E27FC236}">
                <a16:creationId xmlns:a16="http://schemas.microsoft.com/office/drawing/2014/main" id="{D18AFA7E-1581-6CF4-3B04-5FA830B0EC3E}"/>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981200" y="3581400"/>
            <a:ext cx="2867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ccci logo sld 1">
            <a:extLst>
              <a:ext uri="{FF2B5EF4-FFF2-40B4-BE49-F238E27FC236}">
                <a16:creationId xmlns:a16="http://schemas.microsoft.com/office/drawing/2014/main" id="{70E2E3CF-F469-235C-CD8A-CB4D93573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3528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21B2DA-908F-41D6-65C5-445FD2486874}"/>
              </a:ext>
            </a:extLst>
          </p:cNvPr>
          <p:cNvSpPr>
            <a:spLocks noGrp="1"/>
          </p:cNvSpPr>
          <p:nvPr>
            <p:ph type="ftr" sz="quarter" idx="11"/>
          </p:nvPr>
        </p:nvSpPr>
        <p:spPr/>
        <p:txBody>
          <a:bodyPr/>
          <a:lstStyle/>
          <a:p>
            <a:pPr>
              <a:defRPr/>
            </a:pPr>
            <a:r>
              <a:rPr lang="en-US" altLang="en-US"/>
              <a:t>Chow Chow Club, Inc.</a:t>
            </a:r>
          </a:p>
        </p:txBody>
      </p:sp>
      <p:sp>
        <p:nvSpPr>
          <p:cNvPr id="165891" name="Slide Number Placeholder 5">
            <a:extLst>
              <a:ext uri="{FF2B5EF4-FFF2-40B4-BE49-F238E27FC236}">
                <a16:creationId xmlns:a16="http://schemas.microsoft.com/office/drawing/2014/main" id="{9DBA0C9E-CE86-3F54-A99E-DD742152D02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64970556-3612-46C8-BA90-C3F087FA0533}" type="slidenum">
              <a:rPr lang="en-US" altLang="en-US" sz="1400" smtClean="0"/>
              <a:pPr>
                <a:spcBef>
                  <a:spcPct val="0"/>
                </a:spcBef>
                <a:buClrTx/>
                <a:buSzTx/>
                <a:buFontTx/>
                <a:buNone/>
              </a:pPr>
              <a:t>80</a:t>
            </a:fld>
            <a:endParaRPr lang="en-US" altLang="en-US" sz="1400"/>
          </a:p>
        </p:txBody>
      </p:sp>
      <p:sp>
        <p:nvSpPr>
          <p:cNvPr id="165892" name="Rectangle 2">
            <a:extLst>
              <a:ext uri="{FF2B5EF4-FFF2-40B4-BE49-F238E27FC236}">
                <a16:creationId xmlns:a16="http://schemas.microsoft.com/office/drawing/2014/main" id="{F1B1F1F8-6627-63F6-ECE0-2E5BE4468C5D}"/>
              </a:ext>
            </a:extLst>
          </p:cNvPr>
          <p:cNvSpPr>
            <a:spLocks noGrp="1" noChangeArrowheads="1"/>
          </p:cNvSpPr>
          <p:nvPr>
            <p:ph type="title"/>
          </p:nvPr>
        </p:nvSpPr>
        <p:spPr/>
        <p:txBody>
          <a:bodyPr/>
          <a:lstStyle/>
          <a:p>
            <a:pPr eaLnBrk="1" hangingPunct="1"/>
            <a:r>
              <a:rPr lang="en-US" altLang="en-US" sz="3200">
                <a:solidFill>
                  <a:schemeClr val="hlink"/>
                </a:solidFill>
              </a:rPr>
              <a:t>Incorrect; bone too light for size of the dog</a:t>
            </a:r>
          </a:p>
        </p:txBody>
      </p:sp>
      <p:pic>
        <p:nvPicPr>
          <p:cNvPr id="165893" name="Picture 3" descr="CCCI Judges Guide-73">
            <a:extLst>
              <a:ext uri="{FF2B5EF4-FFF2-40B4-BE49-F238E27FC236}">
                <a16:creationId xmlns:a16="http://schemas.microsoft.com/office/drawing/2014/main" id="{E695B6D7-E3EE-7A2A-95D1-3E79EC92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622550"/>
            <a:ext cx="57150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B11A87-D301-F69A-99FB-8B00573B5BA7}"/>
              </a:ext>
            </a:extLst>
          </p:cNvPr>
          <p:cNvSpPr>
            <a:spLocks noGrp="1"/>
          </p:cNvSpPr>
          <p:nvPr>
            <p:ph type="ftr" sz="quarter" idx="11"/>
          </p:nvPr>
        </p:nvSpPr>
        <p:spPr/>
        <p:txBody>
          <a:bodyPr/>
          <a:lstStyle/>
          <a:p>
            <a:pPr>
              <a:defRPr/>
            </a:pPr>
            <a:r>
              <a:rPr lang="en-US" altLang="en-US"/>
              <a:t>Chow Chow Club, Inc.</a:t>
            </a:r>
          </a:p>
        </p:txBody>
      </p:sp>
      <p:sp>
        <p:nvSpPr>
          <p:cNvPr id="167939" name="Slide Number Placeholder 5">
            <a:extLst>
              <a:ext uri="{FF2B5EF4-FFF2-40B4-BE49-F238E27FC236}">
                <a16:creationId xmlns:a16="http://schemas.microsoft.com/office/drawing/2014/main" id="{4EACA147-2F64-2C38-F2F9-CEFDFE28BAA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0A75B6D-8237-4F0B-9542-2DDDF93CCC2B}" type="slidenum">
              <a:rPr lang="en-US" altLang="en-US" sz="1400" smtClean="0"/>
              <a:pPr>
                <a:spcBef>
                  <a:spcPct val="0"/>
                </a:spcBef>
                <a:buClrTx/>
                <a:buSzTx/>
                <a:buFontTx/>
                <a:buNone/>
              </a:pPr>
              <a:t>81</a:t>
            </a:fld>
            <a:endParaRPr lang="en-US" altLang="en-US" sz="1400"/>
          </a:p>
        </p:txBody>
      </p:sp>
      <p:sp>
        <p:nvSpPr>
          <p:cNvPr id="167940" name="Rectangle 2">
            <a:extLst>
              <a:ext uri="{FF2B5EF4-FFF2-40B4-BE49-F238E27FC236}">
                <a16:creationId xmlns:a16="http://schemas.microsoft.com/office/drawing/2014/main" id="{13605DA8-64D7-F275-BFCA-7AE523B1C8BD}"/>
              </a:ext>
            </a:extLst>
          </p:cNvPr>
          <p:cNvSpPr>
            <a:spLocks noGrp="1" noChangeArrowheads="1"/>
          </p:cNvSpPr>
          <p:nvPr>
            <p:ph type="title"/>
          </p:nvPr>
        </p:nvSpPr>
        <p:spPr/>
        <p:txBody>
          <a:bodyPr/>
          <a:lstStyle/>
          <a:p>
            <a:pPr eaLnBrk="1" hangingPunct="1"/>
            <a:r>
              <a:rPr lang="en-US" altLang="en-US" sz="3200">
                <a:solidFill>
                  <a:schemeClr val="hlink"/>
                </a:solidFill>
              </a:rPr>
              <a:t>Incorrect; bone too large, large splayed feet</a:t>
            </a:r>
          </a:p>
        </p:txBody>
      </p:sp>
      <p:sp>
        <p:nvSpPr>
          <p:cNvPr id="167941" name="Rectangle 3">
            <a:extLst>
              <a:ext uri="{FF2B5EF4-FFF2-40B4-BE49-F238E27FC236}">
                <a16:creationId xmlns:a16="http://schemas.microsoft.com/office/drawing/2014/main" id="{AAE5E409-8213-76AC-181D-5963B56F45F2}"/>
              </a:ext>
            </a:extLst>
          </p:cNvPr>
          <p:cNvSpPr>
            <a:spLocks noGrp="1" noChangeArrowheads="1"/>
          </p:cNvSpPr>
          <p:nvPr>
            <p:ph type="body" idx="1"/>
          </p:nvPr>
        </p:nvSpPr>
        <p:spPr/>
        <p:txBody>
          <a:bodyPr/>
          <a:lstStyle/>
          <a:p>
            <a:pPr eaLnBrk="1" hangingPunct="1"/>
            <a:endParaRPr lang="en-US" altLang="en-US"/>
          </a:p>
        </p:txBody>
      </p:sp>
      <p:pic>
        <p:nvPicPr>
          <p:cNvPr id="167942" name="Picture 4" descr="CCCI Judges Guide-87">
            <a:extLst>
              <a:ext uri="{FF2B5EF4-FFF2-40B4-BE49-F238E27FC236}">
                <a16:creationId xmlns:a16="http://schemas.microsoft.com/office/drawing/2014/main" id="{3E0B156B-A00D-BA4A-C473-3E0F3EAF7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60198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E666909-0454-3274-F9AA-17EC5DD6DC3E}"/>
              </a:ext>
            </a:extLst>
          </p:cNvPr>
          <p:cNvSpPr>
            <a:spLocks noGrp="1"/>
          </p:cNvSpPr>
          <p:nvPr>
            <p:ph type="ftr" sz="quarter" idx="11"/>
          </p:nvPr>
        </p:nvSpPr>
        <p:spPr/>
        <p:txBody>
          <a:bodyPr/>
          <a:lstStyle/>
          <a:p>
            <a:pPr>
              <a:defRPr/>
            </a:pPr>
            <a:r>
              <a:rPr lang="en-US" altLang="en-US"/>
              <a:t>Chow Chow Club, Inc.</a:t>
            </a:r>
          </a:p>
        </p:txBody>
      </p:sp>
      <p:sp>
        <p:nvSpPr>
          <p:cNvPr id="169987" name="Slide Number Placeholder 5">
            <a:extLst>
              <a:ext uri="{FF2B5EF4-FFF2-40B4-BE49-F238E27FC236}">
                <a16:creationId xmlns:a16="http://schemas.microsoft.com/office/drawing/2014/main" id="{1C7E207A-1FC7-8757-6170-DC12EDD111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1F5FE23-2A4F-4955-8F3B-89F6457E2ABE}" type="slidenum">
              <a:rPr lang="en-US" altLang="en-US" sz="1400" smtClean="0"/>
              <a:pPr>
                <a:spcBef>
                  <a:spcPct val="0"/>
                </a:spcBef>
                <a:buClrTx/>
                <a:buSzTx/>
                <a:buFontTx/>
                <a:buNone/>
              </a:pPr>
              <a:t>82</a:t>
            </a:fld>
            <a:endParaRPr lang="en-US" altLang="en-US" sz="1400"/>
          </a:p>
        </p:txBody>
      </p:sp>
      <p:sp>
        <p:nvSpPr>
          <p:cNvPr id="169988" name="Rectangle 2">
            <a:extLst>
              <a:ext uri="{FF2B5EF4-FFF2-40B4-BE49-F238E27FC236}">
                <a16:creationId xmlns:a16="http://schemas.microsoft.com/office/drawing/2014/main" id="{BEEFF7FE-15D3-DC99-F895-05E53A86E753}"/>
              </a:ext>
            </a:extLst>
          </p:cNvPr>
          <p:cNvSpPr>
            <a:spLocks noGrp="1" noChangeArrowheads="1"/>
          </p:cNvSpPr>
          <p:nvPr>
            <p:ph type="title"/>
          </p:nvPr>
        </p:nvSpPr>
        <p:spPr/>
        <p:txBody>
          <a:bodyPr/>
          <a:lstStyle/>
          <a:p>
            <a:pPr eaLnBrk="1" hangingPunct="1"/>
            <a:r>
              <a:rPr lang="en-US" altLang="en-US"/>
              <a:t>    FEET</a:t>
            </a:r>
          </a:p>
        </p:txBody>
      </p:sp>
      <p:pic>
        <p:nvPicPr>
          <p:cNvPr id="169989" name="Picture 3" descr="ccci logo sld 1">
            <a:extLst>
              <a:ext uri="{FF2B5EF4-FFF2-40B4-BE49-F238E27FC236}">
                <a16:creationId xmlns:a16="http://schemas.microsoft.com/office/drawing/2014/main" id="{615DD0E5-379F-49BA-349E-D15F25051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B11305A-BB42-76E4-8722-C0168717DEC5}"/>
              </a:ext>
            </a:extLst>
          </p:cNvPr>
          <p:cNvSpPr>
            <a:spLocks noGrp="1"/>
          </p:cNvSpPr>
          <p:nvPr>
            <p:ph type="ftr" sz="quarter" idx="11"/>
          </p:nvPr>
        </p:nvSpPr>
        <p:spPr/>
        <p:txBody>
          <a:bodyPr/>
          <a:lstStyle/>
          <a:p>
            <a:pPr>
              <a:defRPr/>
            </a:pPr>
            <a:r>
              <a:rPr lang="en-US" altLang="en-US"/>
              <a:t>Chow Chow Club, Inc.</a:t>
            </a:r>
          </a:p>
        </p:txBody>
      </p:sp>
      <p:sp>
        <p:nvSpPr>
          <p:cNvPr id="172035" name="Slide Number Placeholder 5">
            <a:extLst>
              <a:ext uri="{FF2B5EF4-FFF2-40B4-BE49-F238E27FC236}">
                <a16:creationId xmlns:a16="http://schemas.microsoft.com/office/drawing/2014/main" id="{B2B0F28C-8BEE-3E3A-03ED-E54988DD1AF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5B0B346-F86C-44E0-96D5-6E0C87A87D97}" type="slidenum">
              <a:rPr lang="en-US" altLang="en-US" sz="1400" smtClean="0"/>
              <a:pPr>
                <a:spcBef>
                  <a:spcPct val="0"/>
                </a:spcBef>
                <a:buClrTx/>
                <a:buSzTx/>
                <a:buFontTx/>
                <a:buNone/>
              </a:pPr>
              <a:t>83</a:t>
            </a:fld>
            <a:endParaRPr lang="en-US" altLang="en-US" sz="1400"/>
          </a:p>
        </p:txBody>
      </p:sp>
      <p:sp>
        <p:nvSpPr>
          <p:cNvPr id="172036" name="Rectangle 2">
            <a:extLst>
              <a:ext uri="{FF2B5EF4-FFF2-40B4-BE49-F238E27FC236}">
                <a16:creationId xmlns:a16="http://schemas.microsoft.com/office/drawing/2014/main" id="{C9ACE21A-3167-7D45-C8E5-1A4A23AE06E7}"/>
              </a:ext>
            </a:extLst>
          </p:cNvPr>
          <p:cNvSpPr>
            <a:spLocks noGrp="1" noChangeArrowheads="1"/>
          </p:cNvSpPr>
          <p:nvPr>
            <p:ph type="body" idx="1"/>
          </p:nvPr>
        </p:nvSpPr>
        <p:spPr/>
        <p:txBody>
          <a:bodyPr/>
          <a:lstStyle/>
          <a:p>
            <a:pPr eaLnBrk="1" hangingPunct="1"/>
            <a:r>
              <a:rPr lang="en-US" altLang="en-US"/>
              <a:t>Round</a:t>
            </a:r>
          </a:p>
          <a:p>
            <a:pPr eaLnBrk="1" hangingPunct="1">
              <a:buFont typeface="Wingdings" panose="05000000000000000000" pitchFamily="2" charset="2"/>
              <a:buNone/>
            </a:pPr>
            <a:endParaRPr lang="en-US" altLang="en-US"/>
          </a:p>
          <a:p>
            <a:pPr eaLnBrk="1" hangingPunct="1"/>
            <a:r>
              <a:rPr lang="en-US" altLang="en-US"/>
              <a:t>Compact</a:t>
            </a:r>
          </a:p>
          <a:p>
            <a:pPr eaLnBrk="1" hangingPunct="1">
              <a:buFont typeface="Wingdings" panose="05000000000000000000" pitchFamily="2" charset="2"/>
              <a:buNone/>
            </a:pPr>
            <a:endParaRPr lang="en-US" altLang="en-US"/>
          </a:p>
          <a:p>
            <a:pPr eaLnBrk="1" hangingPunct="1"/>
            <a:r>
              <a:rPr lang="en-US" altLang="en-US"/>
              <a:t>Catlike</a:t>
            </a:r>
          </a:p>
          <a:p>
            <a:pPr eaLnBrk="1" hangingPunct="1">
              <a:buFont typeface="Wingdings" panose="05000000000000000000" pitchFamily="2" charset="2"/>
              <a:buNone/>
            </a:pPr>
            <a:endParaRPr lang="en-US" altLang="en-US"/>
          </a:p>
          <a:p>
            <a:pPr eaLnBrk="1" hangingPunct="1"/>
            <a:r>
              <a:rPr lang="en-US" altLang="en-US"/>
              <a:t>Standing well upon the thick toe pads.</a:t>
            </a:r>
          </a:p>
        </p:txBody>
      </p:sp>
      <p:pic>
        <p:nvPicPr>
          <p:cNvPr id="174083" name="Picture 3" descr="sld 66 pastern foot">
            <a:extLst>
              <a:ext uri="{FF2B5EF4-FFF2-40B4-BE49-F238E27FC236}">
                <a16:creationId xmlns:a16="http://schemas.microsoft.com/office/drawing/2014/main" id="{0F75C215-8C3B-527B-D98B-EF0537C93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3206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003781C5-2D30-130F-20BF-A639AE9FCA09}"/>
              </a:ext>
            </a:extLst>
          </p:cNvPr>
          <p:cNvSpPr>
            <a:spLocks noGrp="1"/>
          </p:cNvSpPr>
          <p:nvPr>
            <p:ph type="ftr" sz="quarter" idx="11"/>
          </p:nvPr>
        </p:nvSpPr>
        <p:spPr/>
        <p:txBody>
          <a:bodyPr/>
          <a:lstStyle/>
          <a:p>
            <a:pPr>
              <a:defRPr/>
            </a:pPr>
            <a:r>
              <a:rPr lang="en-US" altLang="en-US"/>
              <a:t>Chow Chow Club, Inc.</a:t>
            </a:r>
          </a:p>
        </p:txBody>
      </p:sp>
      <p:sp>
        <p:nvSpPr>
          <p:cNvPr id="174083" name="Slide Number Placeholder 4">
            <a:extLst>
              <a:ext uri="{FF2B5EF4-FFF2-40B4-BE49-F238E27FC236}">
                <a16:creationId xmlns:a16="http://schemas.microsoft.com/office/drawing/2014/main" id="{AD265ED0-DC6C-F49F-3265-E964FC3D846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E7E977A-13BB-4CFD-80D0-98B9380E7360}" type="slidenum">
              <a:rPr lang="en-US" altLang="en-US" sz="1400" smtClean="0"/>
              <a:pPr>
                <a:spcBef>
                  <a:spcPct val="0"/>
                </a:spcBef>
                <a:buClrTx/>
                <a:buSzTx/>
                <a:buFontTx/>
                <a:buNone/>
              </a:pPr>
              <a:t>84</a:t>
            </a:fld>
            <a:endParaRPr lang="en-US" altLang="en-US" sz="1400"/>
          </a:p>
        </p:txBody>
      </p:sp>
      <p:sp>
        <p:nvSpPr>
          <p:cNvPr id="174084" name="Rectangle 2">
            <a:extLst>
              <a:ext uri="{FF2B5EF4-FFF2-40B4-BE49-F238E27FC236}">
                <a16:creationId xmlns:a16="http://schemas.microsoft.com/office/drawing/2014/main" id="{A1FDC358-77FE-335E-DE88-4FF97847880F}"/>
              </a:ext>
            </a:extLst>
          </p:cNvPr>
          <p:cNvSpPr>
            <a:spLocks noGrp="1" noChangeArrowheads="1"/>
          </p:cNvSpPr>
          <p:nvPr>
            <p:ph type="title"/>
          </p:nvPr>
        </p:nvSpPr>
        <p:spPr/>
        <p:txBody>
          <a:bodyPr/>
          <a:lstStyle/>
          <a:p>
            <a:pPr eaLnBrk="1" hangingPunct="1"/>
            <a:r>
              <a:rPr lang="en-US" altLang="en-US" sz="3600"/>
              <a:t>Correct compact catlike feet</a:t>
            </a:r>
          </a:p>
        </p:txBody>
      </p:sp>
      <p:pic>
        <p:nvPicPr>
          <p:cNvPr id="174085" name="Picture 3" descr="CCCI Judges Guide-70">
            <a:extLst>
              <a:ext uri="{FF2B5EF4-FFF2-40B4-BE49-F238E27FC236}">
                <a16:creationId xmlns:a16="http://schemas.microsoft.com/office/drawing/2014/main" id="{62B51AB8-C12C-4BEE-32A4-496B33D84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31734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4" descr="CCCI Judges Guide-68">
            <a:extLst>
              <a:ext uri="{FF2B5EF4-FFF2-40B4-BE49-F238E27FC236}">
                <a16:creationId xmlns:a16="http://schemas.microsoft.com/office/drawing/2014/main" id="{9FFE9479-C5A8-D263-FA27-BB19EE593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19400"/>
            <a:ext cx="3581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5" descr="CCCI Judges Guide-69">
            <a:extLst>
              <a:ext uri="{FF2B5EF4-FFF2-40B4-BE49-F238E27FC236}">
                <a16:creationId xmlns:a16="http://schemas.microsoft.com/office/drawing/2014/main" id="{2B29194B-127D-7539-0F07-FD6EDBC77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6172200"/>
            <a:ext cx="25908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042A856-A118-01C1-018B-785A9C1B0805}"/>
              </a:ext>
            </a:extLst>
          </p:cNvPr>
          <p:cNvSpPr>
            <a:spLocks noGrp="1"/>
          </p:cNvSpPr>
          <p:nvPr>
            <p:ph type="ftr" sz="quarter" idx="11"/>
          </p:nvPr>
        </p:nvSpPr>
        <p:spPr/>
        <p:txBody>
          <a:bodyPr/>
          <a:lstStyle/>
          <a:p>
            <a:pPr>
              <a:defRPr/>
            </a:pPr>
            <a:r>
              <a:rPr lang="en-US" altLang="en-US"/>
              <a:t>Chow Chow Club, Inc.</a:t>
            </a:r>
          </a:p>
        </p:txBody>
      </p:sp>
      <p:sp>
        <p:nvSpPr>
          <p:cNvPr id="176131" name="Slide Number Placeholder 5">
            <a:extLst>
              <a:ext uri="{FF2B5EF4-FFF2-40B4-BE49-F238E27FC236}">
                <a16:creationId xmlns:a16="http://schemas.microsoft.com/office/drawing/2014/main" id="{12269303-FB15-295A-633E-A61E1F9E70A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A127D7A-8C71-44FB-86A2-7E411E309C43}" type="slidenum">
              <a:rPr lang="en-US" altLang="en-US" sz="1400" smtClean="0"/>
              <a:pPr>
                <a:spcBef>
                  <a:spcPct val="0"/>
                </a:spcBef>
                <a:buClrTx/>
                <a:buSzTx/>
                <a:buFontTx/>
                <a:buNone/>
              </a:pPr>
              <a:t>85</a:t>
            </a:fld>
            <a:endParaRPr lang="en-US" altLang="en-US" sz="1400"/>
          </a:p>
        </p:txBody>
      </p:sp>
      <p:sp>
        <p:nvSpPr>
          <p:cNvPr id="176132" name="Rectangle 2">
            <a:extLst>
              <a:ext uri="{FF2B5EF4-FFF2-40B4-BE49-F238E27FC236}">
                <a16:creationId xmlns:a16="http://schemas.microsoft.com/office/drawing/2014/main" id="{3981698B-304A-5EF3-ADB0-D8CE53FCF840}"/>
              </a:ext>
            </a:extLst>
          </p:cNvPr>
          <p:cNvSpPr>
            <a:spLocks noGrp="1" noChangeArrowheads="1"/>
          </p:cNvSpPr>
          <p:nvPr>
            <p:ph type="title"/>
          </p:nvPr>
        </p:nvSpPr>
        <p:spPr/>
        <p:txBody>
          <a:bodyPr/>
          <a:lstStyle/>
          <a:p>
            <a:pPr eaLnBrk="1" hangingPunct="1"/>
            <a:r>
              <a:rPr lang="en-US" altLang="en-US" sz="3200">
                <a:solidFill>
                  <a:schemeClr val="hlink"/>
                </a:solidFill>
              </a:rPr>
              <a:t>Incorrect splayed, flattened feet</a:t>
            </a:r>
          </a:p>
        </p:txBody>
      </p:sp>
      <p:pic>
        <p:nvPicPr>
          <p:cNvPr id="176133" name="Picture 3" descr="CCCI Judges Guide-71">
            <a:extLst>
              <a:ext uri="{FF2B5EF4-FFF2-40B4-BE49-F238E27FC236}">
                <a16:creationId xmlns:a16="http://schemas.microsoft.com/office/drawing/2014/main" id="{914B0923-EC9A-B876-1FBC-92F3E77D2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63246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C580DD-3383-29B9-FE1B-118A935A35BC}"/>
              </a:ext>
            </a:extLst>
          </p:cNvPr>
          <p:cNvSpPr>
            <a:spLocks noGrp="1"/>
          </p:cNvSpPr>
          <p:nvPr>
            <p:ph type="ftr" sz="quarter" idx="11"/>
          </p:nvPr>
        </p:nvSpPr>
        <p:spPr/>
        <p:txBody>
          <a:bodyPr/>
          <a:lstStyle/>
          <a:p>
            <a:pPr>
              <a:defRPr/>
            </a:pPr>
            <a:r>
              <a:rPr lang="en-US" altLang="en-US"/>
              <a:t>Chow Chow Club, Inc.</a:t>
            </a:r>
          </a:p>
        </p:txBody>
      </p:sp>
      <p:sp>
        <p:nvSpPr>
          <p:cNvPr id="178179" name="Slide Number Placeholder 4">
            <a:extLst>
              <a:ext uri="{FF2B5EF4-FFF2-40B4-BE49-F238E27FC236}">
                <a16:creationId xmlns:a16="http://schemas.microsoft.com/office/drawing/2014/main" id="{B74C80C9-0B21-1C83-98E8-75D0E2A3BC0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9ADD0BF-D520-40FB-8905-F0B737EA46C6}" type="slidenum">
              <a:rPr lang="en-US" altLang="en-US" sz="1400" smtClean="0"/>
              <a:pPr>
                <a:spcBef>
                  <a:spcPct val="0"/>
                </a:spcBef>
                <a:buClrTx/>
                <a:buSzTx/>
                <a:buFontTx/>
                <a:buNone/>
              </a:pPr>
              <a:t>86</a:t>
            </a:fld>
            <a:endParaRPr lang="en-US" altLang="en-US" sz="1400"/>
          </a:p>
        </p:txBody>
      </p:sp>
      <p:sp>
        <p:nvSpPr>
          <p:cNvPr id="178180" name="Rectangle 2">
            <a:extLst>
              <a:ext uri="{FF2B5EF4-FFF2-40B4-BE49-F238E27FC236}">
                <a16:creationId xmlns:a16="http://schemas.microsoft.com/office/drawing/2014/main" id="{F4795AE8-D6DC-32E9-EC2D-D89FB60F83BB}"/>
              </a:ext>
            </a:extLst>
          </p:cNvPr>
          <p:cNvSpPr>
            <a:spLocks noGrp="1" noChangeArrowheads="1"/>
          </p:cNvSpPr>
          <p:nvPr>
            <p:ph type="title"/>
          </p:nvPr>
        </p:nvSpPr>
        <p:spPr/>
        <p:txBody>
          <a:bodyPr/>
          <a:lstStyle/>
          <a:p>
            <a:pPr eaLnBrk="1" hangingPunct="1"/>
            <a:r>
              <a:rPr lang="en-US" altLang="en-US"/>
              <a:t>HINDQUARTERS</a:t>
            </a:r>
          </a:p>
        </p:txBody>
      </p:sp>
      <p:pic>
        <p:nvPicPr>
          <p:cNvPr id="178181" name="Picture 3" descr="ccci logo sld 1">
            <a:extLst>
              <a:ext uri="{FF2B5EF4-FFF2-40B4-BE49-F238E27FC236}">
                <a16:creationId xmlns:a16="http://schemas.microsoft.com/office/drawing/2014/main" id="{C06890D1-4218-8E2B-9611-56164FF0E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3119438"/>
            <a:ext cx="34401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C82F6B1-9DFB-FCAE-5175-333B6FF7152E}"/>
              </a:ext>
            </a:extLst>
          </p:cNvPr>
          <p:cNvSpPr>
            <a:spLocks noGrp="1"/>
          </p:cNvSpPr>
          <p:nvPr>
            <p:ph type="ftr" sz="quarter" idx="11"/>
          </p:nvPr>
        </p:nvSpPr>
        <p:spPr/>
        <p:txBody>
          <a:bodyPr/>
          <a:lstStyle/>
          <a:p>
            <a:pPr>
              <a:defRPr/>
            </a:pPr>
            <a:r>
              <a:rPr lang="en-US" altLang="en-US"/>
              <a:t>Chow Chow Club, Inc.</a:t>
            </a:r>
          </a:p>
        </p:txBody>
      </p:sp>
      <p:sp>
        <p:nvSpPr>
          <p:cNvPr id="180227" name="Slide Number Placeholder 5">
            <a:extLst>
              <a:ext uri="{FF2B5EF4-FFF2-40B4-BE49-F238E27FC236}">
                <a16:creationId xmlns:a16="http://schemas.microsoft.com/office/drawing/2014/main" id="{EB84B541-2C27-AA76-8726-0A2E6C337E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DEE53C0-D39C-4613-A049-C21FBDE27D23}" type="slidenum">
              <a:rPr lang="en-US" altLang="en-US" sz="1400" smtClean="0"/>
              <a:pPr>
                <a:spcBef>
                  <a:spcPct val="0"/>
                </a:spcBef>
                <a:buClrTx/>
                <a:buSzTx/>
                <a:buFontTx/>
                <a:buNone/>
              </a:pPr>
              <a:t>87</a:t>
            </a:fld>
            <a:endParaRPr lang="en-US" altLang="en-US" sz="1400"/>
          </a:p>
        </p:txBody>
      </p:sp>
      <p:sp>
        <p:nvSpPr>
          <p:cNvPr id="180228" name="Rectangle 2">
            <a:extLst>
              <a:ext uri="{FF2B5EF4-FFF2-40B4-BE49-F238E27FC236}">
                <a16:creationId xmlns:a16="http://schemas.microsoft.com/office/drawing/2014/main" id="{4CB3062F-6D6A-21EB-FC04-EDAD56A0A7DE}"/>
              </a:ext>
            </a:extLst>
          </p:cNvPr>
          <p:cNvSpPr>
            <a:spLocks noGrp="1" noChangeArrowheads="1"/>
          </p:cNvSpPr>
          <p:nvPr>
            <p:ph type="title"/>
          </p:nvPr>
        </p:nvSpPr>
        <p:spPr/>
        <p:txBody>
          <a:bodyPr/>
          <a:lstStyle/>
          <a:p>
            <a:pPr eaLnBrk="1" hangingPunct="1"/>
            <a:r>
              <a:rPr lang="en-US" altLang="en-US"/>
              <a:t>Rear Assembly	</a:t>
            </a:r>
          </a:p>
        </p:txBody>
      </p:sp>
      <p:sp>
        <p:nvSpPr>
          <p:cNvPr id="180229" name="Rectangle 3">
            <a:extLst>
              <a:ext uri="{FF2B5EF4-FFF2-40B4-BE49-F238E27FC236}">
                <a16:creationId xmlns:a16="http://schemas.microsoft.com/office/drawing/2014/main" id="{0CF07E47-70D6-B877-CB1B-88037CA0B658}"/>
              </a:ext>
            </a:extLst>
          </p:cNvPr>
          <p:cNvSpPr>
            <a:spLocks noGrp="1" noChangeArrowheads="1"/>
          </p:cNvSpPr>
          <p:nvPr>
            <p:ph type="body" idx="1"/>
          </p:nvPr>
        </p:nvSpPr>
        <p:spPr>
          <a:xfrm>
            <a:off x="228600" y="4343400"/>
            <a:ext cx="5829300" cy="4343400"/>
          </a:xfrm>
        </p:spPr>
        <p:txBody>
          <a:bodyPr/>
          <a:lstStyle/>
          <a:p>
            <a:pPr eaLnBrk="1" hangingPunct="1">
              <a:lnSpc>
                <a:spcPct val="90000"/>
              </a:lnSpc>
            </a:pPr>
            <a:r>
              <a:rPr lang="en-US" altLang="en-US" sz="2400"/>
              <a:t>Broad.</a:t>
            </a:r>
          </a:p>
          <a:p>
            <a:pPr eaLnBrk="1" hangingPunct="1">
              <a:lnSpc>
                <a:spcPct val="90000"/>
              </a:lnSpc>
            </a:pPr>
            <a:r>
              <a:rPr lang="en-US" altLang="en-US" sz="2400"/>
              <a:t>Powerful.</a:t>
            </a:r>
          </a:p>
          <a:p>
            <a:pPr eaLnBrk="1" hangingPunct="1">
              <a:lnSpc>
                <a:spcPct val="90000"/>
              </a:lnSpc>
            </a:pPr>
            <a:r>
              <a:rPr lang="en-US" altLang="en-US" sz="2400"/>
              <a:t>Well muscled in the hips and thighs.</a:t>
            </a:r>
          </a:p>
          <a:p>
            <a:pPr eaLnBrk="1" hangingPunct="1">
              <a:lnSpc>
                <a:spcPct val="90000"/>
              </a:lnSpc>
            </a:pPr>
            <a:r>
              <a:rPr lang="en-US" altLang="en-US" sz="2400"/>
              <a:t>Heavy in bone .</a:t>
            </a:r>
          </a:p>
          <a:p>
            <a:pPr eaLnBrk="1" hangingPunct="1">
              <a:lnSpc>
                <a:spcPct val="90000"/>
              </a:lnSpc>
            </a:pPr>
            <a:r>
              <a:rPr lang="en-US" altLang="en-US" sz="2400"/>
              <a:t>Rear and front bone approximately equal.</a:t>
            </a:r>
          </a:p>
          <a:p>
            <a:pPr eaLnBrk="1" hangingPunct="1">
              <a:lnSpc>
                <a:spcPct val="90000"/>
              </a:lnSpc>
            </a:pPr>
            <a:r>
              <a:rPr lang="en-US" altLang="en-US" sz="2400"/>
              <a:t>Viewed from the rear, the legs are straight, parallel, &amp; widely spaced commensurate with the broad pelvis.</a:t>
            </a:r>
          </a:p>
          <a:p>
            <a:pPr eaLnBrk="1" hangingPunct="1">
              <a:lnSpc>
                <a:spcPct val="90000"/>
              </a:lnSpc>
            </a:pPr>
            <a:r>
              <a:rPr lang="en-US" altLang="en-US" sz="2400"/>
              <a:t>Dewclaws may be removed.</a:t>
            </a:r>
          </a:p>
          <a:p>
            <a:pPr eaLnBrk="1" hangingPunct="1">
              <a:lnSpc>
                <a:spcPct val="90000"/>
              </a:lnSpc>
            </a:pPr>
            <a:r>
              <a:rPr lang="en-US" altLang="en-US" sz="2400"/>
              <a:t>Feet same as the front.</a:t>
            </a:r>
          </a:p>
        </p:txBody>
      </p:sp>
      <p:pic>
        <p:nvPicPr>
          <p:cNvPr id="2" name="Picture 4" descr="sld 73 rear">
            <a:extLst>
              <a:ext uri="{FF2B5EF4-FFF2-40B4-BE49-F238E27FC236}">
                <a16:creationId xmlns:a16="http://schemas.microsoft.com/office/drawing/2014/main" id="{4452DA2C-56FF-7E42-8760-DC9244F9E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049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D5AA98DD-34CF-AC93-DB2F-3DC88FED66EB}"/>
              </a:ext>
            </a:extLst>
          </p:cNvPr>
          <p:cNvSpPr>
            <a:spLocks noGrp="1"/>
          </p:cNvSpPr>
          <p:nvPr>
            <p:ph type="ftr" sz="quarter" idx="11"/>
          </p:nvPr>
        </p:nvSpPr>
        <p:spPr/>
        <p:txBody>
          <a:bodyPr/>
          <a:lstStyle/>
          <a:p>
            <a:pPr>
              <a:defRPr/>
            </a:pPr>
            <a:r>
              <a:rPr lang="en-US" altLang="en-US"/>
              <a:t>Chow Chow Club, Inc.</a:t>
            </a:r>
          </a:p>
        </p:txBody>
      </p:sp>
      <p:sp>
        <p:nvSpPr>
          <p:cNvPr id="182275" name="Slide Number Placeholder 5">
            <a:extLst>
              <a:ext uri="{FF2B5EF4-FFF2-40B4-BE49-F238E27FC236}">
                <a16:creationId xmlns:a16="http://schemas.microsoft.com/office/drawing/2014/main" id="{E1A4FCE2-261E-4C16-EEBE-9F349876289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90FEC26-352F-4F9F-AEE6-9D6528B7DBC2}" type="slidenum">
              <a:rPr lang="en-US" altLang="en-US" sz="1400" smtClean="0"/>
              <a:pPr>
                <a:spcBef>
                  <a:spcPct val="0"/>
                </a:spcBef>
                <a:buClrTx/>
                <a:buSzTx/>
                <a:buFontTx/>
                <a:buNone/>
              </a:pPr>
              <a:t>88</a:t>
            </a:fld>
            <a:endParaRPr lang="en-US" altLang="en-US" sz="1400"/>
          </a:p>
        </p:txBody>
      </p:sp>
      <p:sp>
        <p:nvSpPr>
          <p:cNvPr id="182276" name="Rectangle 2">
            <a:extLst>
              <a:ext uri="{FF2B5EF4-FFF2-40B4-BE49-F238E27FC236}">
                <a16:creationId xmlns:a16="http://schemas.microsoft.com/office/drawing/2014/main" id="{5A33E2B7-A765-75E0-0C03-77690DA97E5E}"/>
              </a:ext>
            </a:extLst>
          </p:cNvPr>
          <p:cNvSpPr>
            <a:spLocks noGrp="1" noChangeArrowheads="1"/>
          </p:cNvSpPr>
          <p:nvPr>
            <p:ph type="title"/>
          </p:nvPr>
        </p:nvSpPr>
        <p:spPr/>
        <p:txBody>
          <a:bodyPr/>
          <a:lstStyle/>
          <a:p>
            <a:pPr eaLnBrk="1" hangingPunct="1"/>
            <a:r>
              <a:rPr lang="en-US" altLang="en-US"/>
              <a:t>Stifle Joint</a:t>
            </a:r>
          </a:p>
        </p:txBody>
      </p:sp>
      <p:sp>
        <p:nvSpPr>
          <p:cNvPr id="184323" name="Rectangle 3">
            <a:extLst>
              <a:ext uri="{FF2B5EF4-FFF2-40B4-BE49-F238E27FC236}">
                <a16:creationId xmlns:a16="http://schemas.microsoft.com/office/drawing/2014/main" id="{4BF473CF-8CA7-78F6-FB01-45641BE63725}"/>
              </a:ext>
            </a:extLst>
          </p:cNvPr>
          <p:cNvSpPr>
            <a:spLocks noGrp="1" noChangeArrowheads="1"/>
          </p:cNvSpPr>
          <p:nvPr>
            <p:ph type="body" idx="1"/>
          </p:nvPr>
        </p:nvSpPr>
        <p:spPr>
          <a:xfrm>
            <a:off x="609600" y="5638800"/>
            <a:ext cx="5829300" cy="2795588"/>
          </a:xfrm>
        </p:spPr>
        <p:txBody>
          <a:bodyPr/>
          <a:lstStyle/>
          <a:p>
            <a:pPr eaLnBrk="1" hangingPunct="1">
              <a:lnSpc>
                <a:spcPct val="90000"/>
              </a:lnSpc>
            </a:pPr>
            <a:r>
              <a:rPr lang="en-US" altLang="en-US"/>
              <a:t>Shows little angulation</a:t>
            </a:r>
          </a:p>
          <a:p>
            <a:pPr eaLnBrk="1" hangingPunct="1">
              <a:lnSpc>
                <a:spcPct val="90000"/>
              </a:lnSpc>
            </a:pPr>
            <a:r>
              <a:rPr lang="en-US" altLang="en-US"/>
              <a:t>Is well knit and stable</a:t>
            </a:r>
          </a:p>
          <a:p>
            <a:pPr eaLnBrk="1" hangingPunct="1">
              <a:lnSpc>
                <a:spcPct val="90000"/>
              </a:lnSpc>
            </a:pPr>
            <a:r>
              <a:rPr lang="en-US" altLang="en-US"/>
              <a:t>Points forward </a:t>
            </a:r>
          </a:p>
          <a:p>
            <a:pPr eaLnBrk="1" hangingPunct="1">
              <a:lnSpc>
                <a:spcPct val="90000"/>
              </a:lnSpc>
            </a:pPr>
            <a:r>
              <a:rPr lang="en-US" altLang="en-US"/>
              <a:t>Bones of the joint should be clean and sharp</a:t>
            </a:r>
          </a:p>
        </p:txBody>
      </p:sp>
      <p:pic>
        <p:nvPicPr>
          <p:cNvPr id="2" name="Picture 4" descr="sld 73 rear">
            <a:extLst>
              <a:ext uri="{FF2B5EF4-FFF2-40B4-BE49-F238E27FC236}">
                <a16:creationId xmlns:a16="http://schemas.microsoft.com/office/drawing/2014/main" id="{E73076DF-B50D-3E61-9CFA-8DF11FA81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4049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Text Box 5">
            <a:extLst>
              <a:ext uri="{FF2B5EF4-FFF2-40B4-BE49-F238E27FC236}">
                <a16:creationId xmlns:a16="http://schemas.microsoft.com/office/drawing/2014/main" id="{E54E432E-A2B0-F34D-B134-218B325A144F}"/>
              </a:ext>
            </a:extLst>
          </p:cNvPr>
          <p:cNvSpPr txBox="1">
            <a:spLocks noChangeArrowheads="1"/>
          </p:cNvSpPr>
          <p:nvPr/>
        </p:nvSpPr>
        <p:spPr bwMode="auto">
          <a:xfrm>
            <a:off x="3429000" y="4114800"/>
            <a:ext cx="32337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800">
                <a:solidFill>
                  <a:schemeClr val="hlink"/>
                </a:solidFill>
                <a:latin typeface="Albertus Extra Bold" pitchFamily="34" charset="0"/>
              </a:rPr>
              <a:t>SERIOUS FAULT;</a:t>
            </a:r>
          </a:p>
          <a:p>
            <a:pPr algn="ctr">
              <a:spcBef>
                <a:spcPct val="0"/>
              </a:spcBef>
              <a:buClrTx/>
              <a:buSzTx/>
              <a:buFontTx/>
              <a:buNone/>
            </a:pPr>
            <a:r>
              <a:rPr lang="en-US" altLang="en-US" sz="2800">
                <a:solidFill>
                  <a:schemeClr val="hlink"/>
                </a:solidFill>
                <a:latin typeface="Albertus Extra Bold" pitchFamily="34" charset="0"/>
              </a:rPr>
              <a:t>Unsound Stifle</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4323">
                                            <p:txEl>
                                              <p:pRg st="0" end="0"/>
                                            </p:txEl>
                                          </p:spTgt>
                                        </p:tgtEl>
                                        <p:attrNameLst>
                                          <p:attrName>style.visibility</p:attrName>
                                        </p:attrNameLst>
                                      </p:cBhvr>
                                      <p:to>
                                        <p:strVal val="visible"/>
                                      </p:to>
                                    </p:set>
                                    <p:anim calcmode="lin" valueType="num">
                                      <p:cBhvr additive="base">
                                        <p:cTn id="10" dur="500" fill="hold"/>
                                        <p:tgtEl>
                                          <p:spTgt spid="18432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8432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4323">
                                            <p:txEl>
                                              <p:pRg st="1" end="1"/>
                                            </p:txEl>
                                          </p:spTgt>
                                        </p:tgtEl>
                                        <p:attrNameLst>
                                          <p:attrName>style.visibility</p:attrName>
                                        </p:attrNameLst>
                                      </p:cBhvr>
                                      <p:to>
                                        <p:strVal val="visible"/>
                                      </p:to>
                                    </p:set>
                                    <p:anim calcmode="lin" valueType="num">
                                      <p:cBhvr additive="base">
                                        <p:cTn id="14" dur="500" fill="hold"/>
                                        <p:tgtEl>
                                          <p:spTgt spid="18432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432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4323">
                                            <p:txEl>
                                              <p:pRg st="2" end="2"/>
                                            </p:txEl>
                                          </p:spTgt>
                                        </p:tgtEl>
                                        <p:attrNameLst>
                                          <p:attrName>style.visibility</p:attrName>
                                        </p:attrNameLst>
                                      </p:cBhvr>
                                      <p:to>
                                        <p:strVal val="visible"/>
                                      </p:to>
                                    </p:set>
                                    <p:anim calcmode="lin" valueType="num">
                                      <p:cBhvr additive="base">
                                        <p:cTn id="18" dur="500" fill="hold"/>
                                        <p:tgtEl>
                                          <p:spTgt spid="18432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432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84323">
                                            <p:txEl>
                                              <p:pRg st="3" end="3"/>
                                            </p:txEl>
                                          </p:spTgt>
                                        </p:tgtEl>
                                        <p:attrNameLst>
                                          <p:attrName>style.visibility</p:attrName>
                                        </p:attrNameLst>
                                      </p:cBhvr>
                                      <p:to>
                                        <p:strVal val="visible"/>
                                      </p:to>
                                    </p:set>
                                    <p:anim calcmode="lin" valueType="num">
                                      <p:cBhvr additive="base">
                                        <p:cTn id="22" dur="500" fill="hold"/>
                                        <p:tgtEl>
                                          <p:spTgt spid="18432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4323">
                                            <p:txEl>
                                              <p:pRg st="3" end="3"/>
                                            </p:txEl>
                                          </p:spTgt>
                                        </p:tgtEl>
                                        <p:attrNameLst>
                                          <p:attrName>ppt_y</p:attrName>
                                        </p:attrNameLst>
                                      </p:cBhvr>
                                      <p:tavLst>
                                        <p:tav tm="0">
                                          <p:val>
                                            <p:strVal val="1+#ppt_h/2"/>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84325"/>
                                        </p:tgtEl>
                                        <p:attrNameLst>
                                          <p:attrName>style.visibility</p:attrName>
                                        </p:attrNameLst>
                                      </p:cBhvr>
                                      <p:to>
                                        <p:strVal val="visible"/>
                                      </p:to>
                                    </p:set>
                                    <p:anim calcmode="lin" valueType="num">
                                      <p:cBhvr>
                                        <p:cTn id="26" dur="1000" fill="hold"/>
                                        <p:tgtEl>
                                          <p:spTgt spid="184325"/>
                                        </p:tgtEl>
                                        <p:attrNameLst>
                                          <p:attrName>ppt_w</p:attrName>
                                        </p:attrNameLst>
                                      </p:cBhvr>
                                      <p:tavLst>
                                        <p:tav tm="0">
                                          <p:val>
                                            <p:fltVal val="0"/>
                                          </p:val>
                                        </p:tav>
                                        <p:tav tm="100000">
                                          <p:val>
                                            <p:strVal val="#ppt_w"/>
                                          </p:val>
                                        </p:tav>
                                      </p:tavLst>
                                    </p:anim>
                                    <p:anim calcmode="lin" valueType="num">
                                      <p:cBhvr>
                                        <p:cTn id="27" dur="1000" fill="hold"/>
                                        <p:tgtEl>
                                          <p:spTgt spid="184325"/>
                                        </p:tgtEl>
                                        <p:attrNameLst>
                                          <p:attrName>ppt_h</p:attrName>
                                        </p:attrNameLst>
                                      </p:cBhvr>
                                      <p:tavLst>
                                        <p:tav tm="0">
                                          <p:val>
                                            <p:fltVal val="0"/>
                                          </p:val>
                                        </p:tav>
                                        <p:tav tm="100000">
                                          <p:val>
                                            <p:strVal val="#ppt_h"/>
                                          </p:val>
                                        </p:tav>
                                      </p:tavLst>
                                    </p:anim>
                                    <p:anim calcmode="lin" valueType="num">
                                      <p:cBhvr>
                                        <p:cTn id="28" dur="1000" fill="hold"/>
                                        <p:tgtEl>
                                          <p:spTgt spid="18432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43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p:bldP spid="18432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BEF9C86E-58BE-709E-2319-465E092D644C}"/>
              </a:ext>
            </a:extLst>
          </p:cNvPr>
          <p:cNvSpPr>
            <a:spLocks noGrp="1"/>
          </p:cNvSpPr>
          <p:nvPr>
            <p:ph type="ftr" sz="quarter" idx="11"/>
          </p:nvPr>
        </p:nvSpPr>
        <p:spPr/>
        <p:txBody>
          <a:bodyPr/>
          <a:lstStyle/>
          <a:p>
            <a:pPr>
              <a:defRPr/>
            </a:pPr>
            <a:r>
              <a:rPr lang="en-US" altLang="en-US"/>
              <a:t>Chow Chow Club, Inc.</a:t>
            </a:r>
          </a:p>
        </p:txBody>
      </p:sp>
      <p:sp>
        <p:nvSpPr>
          <p:cNvPr id="184323" name="Slide Number Placeholder 5">
            <a:extLst>
              <a:ext uri="{FF2B5EF4-FFF2-40B4-BE49-F238E27FC236}">
                <a16:creationId xmlns:a16="http://schemas.microsoft.com/office/drawing/2014/main" id="{7CC33630-7F2A-0509-B535-8CF87315F29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B7DA1A1-FD92-441D-98F0-5233A23EC2E5}" type="slidenum">
              <a:rPr lang="en-US" altLang="en-US" sz="1400" smtClean="0"/>
              <a:pPr>
                <a:spcBef>
                  <a:spcPct val="0"/>
                </a:spcBef>
                <a:buClrTx/>
                <a:buSzTx/>
                <a:buFontTx/>
                <a:buNone/>
              </a:pPr>
              <a:t>89</a:t>
            </a:fld>
            <a:endParaRPr lang="en-US" altLang="en-US" sz="1400"/>
          </a:p>
        </p:txBody>
      </p:sp>
      <p:sp>
        <p:nvSpPr>
          <p:cNvPr id="184324" name="Rectangle 2">
            <a:extLst>
              <a:ext uri="{FF2B5EF4-FFF2-40B4-BE49-F238E27FC236}">
                <a16:creationId xmlns:a16="http://schemas.microsoft.com/office/drawing/2014/main" id="{A1D24C9D-E6CB-90B9-642D-025EFA98F652}"/>
              </a:ext>
            </a:extLst>
          </p:cNvPr>
          <p:cNvSpPr>
            <a:spLocks noGrp="1" noChangeArrowheads="1"/>
          </p:cNvSpPr>
          <p:nvPr>
            <p:ph type="title"/>
          </p:nvPr>
        </p:nvSpPr>
        <p:spPr/>
        <p:txBody>
          <a:bodyPr/>
          <a:lstStyle/>
          <a:p>
            <a:pPr eaLnBrk="1" hangingPunct="1"/>
            <a:r>
              <a:rPr lang="en-US" altLang="en-US"/>
              <a:t>Hock</a:t>
            </a:r>
            <a:br>
              <a:rPr lang="en-US" altLang="en-US"/>
            </a:br>
            <a:r>
              <a:rPr lang="en-US" altLang="en-US"/>
              <a:t>Joint	</a:t>
            </a:r>
          </a:p>
        </p:txBody>
      </p:sp>
      <p:sp>
        <p:nvSpPr>
          <p:cNvPr id="186371" name="Rectangle 3">
            <a:extLst>
              <a:ext uri="{FF2B5EF4-FFF2-40B4-BE49-F238E27FC236}">
                <a16:creationId xmlns:a16="http://schemas.microsoft.com/office/drawing/2014/main" id="{57067DD3-CB94-484A-B67F-E491CA0B334B}"/>
              </a:ext>
            </a:extLst>
          </p:cNvPr>
          <p:cNvSpPr>
            <a:spLocks noGrp="1" noChangeArrowheads="1"/>
          </p:cNvSpPr>
          <p:nvPr>
            <p:ph type="body" idx="1"/>
          </p:nvPr>
        </p:nvSpPr>
        <p:spPr>
          <a:xfrm>
            <a:off x="152400" y="4648200"/>
            <a:ext cx="5829300" cy="3938588"/>
          </a:xfrm>
        </p:spPr>
        <p:txBody>
          <a:bodyPr/>
          <a:lstStyle/>
          <a:p>
            <a:pPr eaLnBrk="1" hangingPunct="1"/>
            <a:r>
              <a:rPr lang="en-US" altLang="en-US" sz="2800"/>
              <a:t>Well let down</a:t>
            </a:r>
          </a:p>
          <a:p>
            <a:pPr eaLnBrk="1" hangingPunct="1"/>
            <a:r>
              <a:rPr lang="en-US" altLang="en-US" sz="2800"/>
              <a:t>Appears almost straight</a:t>
            </a:r>
          </a:p>
          <a:p>
            <a:pPr eaLnBrk="1" hangingPunct="1"/>
            <a:r>
              <a:rPr lang="en-US" altLang="en-US" sz="2800"/>
              <a:t>Must be strong, well knit and firm</a:t>
            </a:r>
          </a:p>
          <a:p>
            <a:pPr eaLnBrk="1" hangingPunct="1"/>
            <a:r>
              <a:rPr lang="en-US" altLang="en-US" sz="2800">
                <a:solidFill>
                  <a:srgbClr val="0000FF"/>
                </a:solidFill>
              </a:rPr>
              <a:t>Never bowing, breaking forward or to either side.</a:t>
            </a:r>
          </a:p>
          <a:p>
            <a:pPr eaLnBrk="1" hangingPunct="1"/>
            <a:r>
              <a:rPr lang="en-US" altLang="en-US" sz="2800"/>
              <a:t>The hock joint and metatarsal lie in a straight line below the hip joint.</a:t>
            </a:r>
          </a:p>
          <a:p>
            <a:pPr eaLnBrk="1" hangingPunct="1"/>
            <a:endParaRPr lang="en-US" altLang="en-US" sz="2800"/>
          </a:p>
        </p:txBody>
      </p:sp>
      <p:pic>
        <p:nvPicPr>
          <p:cNvPr id="2" name="Picture 4" descr="sld 73 rear">
            <a:extLst>
              <a:ext uri="{FF2B5EF4-FFF2-40B4-BE49-F238E27FC236}">
                <a16:creationId xmlns:a16="http://schemas.microsoft.com/office/drawing/2014/main" id="{D60DC28F-A400-1AC2-CA6A-0FC6E8DD8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36972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5">
            <a:extLst>
              <a:ext uri="{FF2B5EF4-FFF2-40B4-BE49-F238E27FC236}">
                <a16:creationId xmlns:a16="http://schemas.microsoft.com/office/drawing/2014/main" id="{64D2E257-E750-5846-9EAA-0C210FFB0171}"/>
              </a:ext>
            </a:extLst>
          </p:cNvPr>
          <p:cNvSpPr txBox="1">
            <a:spLocks noChangeArrowheads="1"/>
          </p:cNvSpPr>
          <p:nvPr/>
        </p:nvSpPr>
        <p:spPr bwMode="auto">
          <a:xfrm>
            <a:off x="3036888" y="3962400"/>
            <a:ext cx="38211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800">
                <a:solidFill>
                  <a:schemeClr val="hlink"/>
                </a:solidFill>
                <a:latin typeface="Albertus Extra Bold" pitchFamily="34" charset="0"/>
              </a:rPr>
              <a:t>SERIOUS FAULT;</a:t>
            </a:r>
          </a:p>
          <a:p>
            <a:pPr algn="ctr">
              <a:spcBef>
                <a:spcPct val="0"/>
              </a:spcBef>
              <a:buClrTx/>
              <a:buSzTx/>
              <a:buFontTx/>
              <a:buNone/>
            </a:pPr>
            <a:r>
              <a:rPr lang="en-US" altLang="en-US" sz="2800">
                <a:solidFill>
                  <a:schemeClr val="hlink"/>
                </a:solidFill>
                <a:latin typeface="Albertus Extra Bold" pitchFamily="34" charset="0"/>
              </a:rPr>
              <a:t>Unsound Hock Joints</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6371">
                                            <p:txEl>
                                              <p:pRg st="0" end="0"/>
                                            </p:txEl>
                                          </p:spTgt>
                                        </p:tgtEl>
                                        <p:attrNameLst>
                                          <p:attrName>style.visibility</p:attrName>
                                        </p:attrNameLst>
                                      </p:cBhvr>
                                      <p:to>
                                        <p:strVal val="visible"/>
                                      </p:to>
                                    </p:set>
                                    <p:anim calcmode="lin" valueType="num">
                                      <p:cBhvr additive="base">
                                        <p:cTn id="10" dur="500" fill="hold"/>
                                        <p:tgtEl>
                                          <p:spTgt spid="186371">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86371">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86371">
                                            <p:txEl>
                                              <p:pRg st="1" end="1"/>
                                            </p:txEl>
                                          </p:spTgt>
                                        </p:tgtEl>
                                        <p:attrNameLst>
                                          <p:attrName>style.visibility</p:attrName>
                                        </p:attrNameLst>
                                      </p:cBhvr>
                                      <p:to>
                                        <p:strVal val="visible"/>
                                      </p:to>
                                    </p:set>
                                    <p:anim calcmode="lin" valueType="num">
                                      <p:cBhvr additive="base">
                                        <p:cTn id="14" dur="500" fill="hold"/>
                                        <p:tgtEl>
                                          <p:spTgt spid="186371">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86371">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86371">
                                            <p:txEl>
                                              <p:pRg st="2" end="2"/>
                                            </p:txEl>
                                          </p:spTgt>
                                        </p:tgtEl>
                                        <p:attrNameLst>
                                          <p:attrName>style.visibility</p:attrName>
                                        </p:attrNameLst>
                                      </p:cBhvr>
                                      <p:to>
                                        <p:strVal val="visible"/>
                                      </p:to>
                                    </p:set>
                                    <p:anim calcmode="lin" valueType="num">
                                      <p:cBhvr additive="base">
                                        <p:cTn id="18" dur="500" fill="hold"/>
                                        <p:tgtEl>
                                          <p:spTgt spid="186371">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6371">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6371">
                                            <p:txEl>
                                              <p:pRg st="3" end="3"/>
                                            </p:txEl>
                                          </p:spTgt>
                                        </p:tgtEl>
                                        <p:attrNameLst>
                                          <p:attrName>style.visibility</p:attrName>
                                        </p:attrNameLst>
                                      </p:cBhvr>
                                      <p:to>
                                        <p:strVal val="visible"/>
                                      </p:to>
                                    </p:set>
                                    <p:anim calcmode="lin" valueType="num">
                                      <p:cBhvr additive="base">
                                        <p:cTn id="22" dur="500" fill="hold"/>
                                        <p:tgtEl>
                                          <p:spTgt spid="18637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6371">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86371">
                                            <p:txEl>
                                              <p:pRg st="4" end="4"/>
                                            </p:txEl>
                                          </p:spTgt>
                                        </p:tgtEl>
                                        <p:attrNameLst>
                                          <p:attrName>style.visibility</p:attrName>
                                        </p:attrNameLst>
                                      </p:cBhvr>
                                      <p:to>
                                        <p:strVal val="visible"/>
                                      </p:to>
                                    </p:set>
                                    <p:anim calcmode="lin" valueType="num">
                                      <p:cBhvr additive="base">
                                        <p:cTn id="26" dur="500" fill="hold"/>
                                        <p:tgtEl>
                                          <p:spTgt spid="186371">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86371">
                                            <p:txEl>
                                              <p:pRg st="4" end="4"/>
                                            </p:txEl>
                                          </p:spTgt>
                                        </p:tgtEl>
                                        <p:attrNameLst>
                                          <p:attrName>ppt_y</p:attrName>
                                        </p:attrNameLst>
                                      </p:cBhvr>
                                      <p:tavLst>
                                        <p:tav tm="0">
                                          <p:val>
                                            <p:strVal val="#ppt_y"/>
                                          </p:val>
                                        </p:tav>
                                        <p:tav tm="100000">
                                          <p:val>
                                            <p:strVal val="#ppt_y"/>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186373"/>
                                        </p:tgtEl>
                                        <p:attrNameLst>
                                          <p:attrName>style.visibility</p:attrName>
                                        </p:attrNameLst>
                                      </p:cBhvr>
                                      <p:to>
                                        <p:strVal val="visible"/>
                                      </p:to>
                                    </p:set>
                                    <p:anim calcmode="lin" valueType="num">
                                      <p:cBhvr>
                                        <p:cTn id="30" dur="1000" fill="hold"/>
                                        <p:tgtEl>
                                          <p:spTgt spid="186373"/>
                                        </p:tgtEl>
                                        <p:attrNameLst>
                                          <p:attrName>ppt_w</p:attrName>
                                        </p:attrNameLst>
                                      </p:cBhvr>
                                      <p:tavLst>
                                        <p:tav tm="0">
                                          <p:val>
                                            <p:fltVal val="0"/>
                                          </p:val>
                                        </p:tav>
                                        <p:tav tm="100000">
                                          <p:val>
                                            <p:strVal val="#ppt_w"/>
                                          </p:val>
                                        </p:tav>
                                      </p:tavLst>
                                    </p:anim>
                                    <p:anim calcmode="lin" valueType="num">
                                      <p:cBhvr>
                                        <p:cTn id="31" dur="1000" fill="hold"/>
                                        <p:tgtEl>
                                          <p:spTgt spid="186373"/>
                                        </p:tgtEl>
                                        <p:attrNameLst>
                                          <p:attrName>ppt_h</p:attrName>
                                        </p:attrNameLst>
                                      </p:cBhvr>
                                      <p:tavLst>
                                        <p:tav tm="0">
                                          <p:val>
                                            <p:fltVal val="0"/>
                                          </p:val>
                                        </p:tav>
                                        <p:tav tm="100000">
                                          <p:val>
                                            <p:strVal val="#ppt_h"/>
                                          </p:val>
                                        </p:tav>
                                      </p:tavLst>
                                    </p:anim>
                                    <p:anim calcmode="lin" valueType="num">
                                      <p:cBhvr>
                                        <p:cTn id="32" dur="1000" fill="hold"/>
                                        <p:tgtEl>
                                          <p:spTgt spid="186373"/>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863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P spid="18637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7C522E00-1CD4-08C3-1A3F-A9017D406F56}"/>
              </a:ext>
            </a:extLst>
          </p:cNvPr>
          <p:cNvSpPr>
            <a:spLocks noGrp="1"/>
          </p:cNvSpPr>
          <p:nvPr>
            <p:ph type="ftr" sz="quarter" idx="11"/>
          </p:nvPr>
        </p:nvSpPr>
        <p:spPr/>
        <p:txBody>
          <a:bodyPr/>
          <a:lstStyle/>
          <a:p>
            <a:pPr>
              <a:defRPr/>
            </a:pPr>
            <a:r>
              <a:rPr lang="en-US" altLang="en-US"/>
              <a:t>Chow Chow Club, Inc.</a:t>
            </a:r>
          </a:p>
        </p:txBody>
      </p:sp>
      <p:sp>
        <p:nvSpPr>
          <p:cNvPr id="21507" name="Slide Number Placeholder 6">
            <a:extLst>
              <a:ext uri="{FF2B5EF4-FFF2-40B4-BE49-F238E27FC236}">
                <a16:creationId xmlns:a16="http://schemas.microsoft.com/office/drawing/2014/main" id="{2FEFD158-5218-9808-EEEA-0988F6C389F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06C2B6F-55DE-4781-96E2-89EA5E31306B}" type="slidenum">
              <a:rPr lang="en-US" altLang="en-US" sz="1400" smtClean="0"/>
              <a:pPr>
                <a:spcBef>
                  <a:spcPct val="0"/>
                </a:spcBef>
                <a:buClrTx/>
                <a:buSzTx/>
                <a:buFontTx/>
                <a:buNone/>
              </a:pPr>
              <a:t>9</a:t>
            </a:fld>
            <a:endParaRPr lang="en-US" altLang="en-US" sz="1400"/>
          </a:p>
        </p:txBody>
      </p:sp>
      <p:sp>
        <p:nvSpPr>
          <p:cNvPr id="21508" name="Rectangle 2">
            <a:extLst>
              <a:ext uri="{FF2B5EF4-FFF2-40B4-BE49-F238E27FC236}">
                <a16:creationId xmlns:a16="http://schemas.microsoft.com/office/drawing/2014/main" id="{8E179393-D05E-3595-0E9C-ADD79428A103}"/>
              </a:ext>
            </a:extLst>
          </p:cNvPr>
          <p:cNvSpPr>
            <a:spLocks noGrp="1" noChangeArrowheads="1"/>
          </p:cNvSpPr>
          <p:nvPr>
            <p:ph type="body" sz="half" idx="1"/>
          </p:nvPr>
        </p:nvSpPr>
        <p:spPr>
          <a:xfrm>
            <a:off x="457200" y="5105400"/>
            <a:ext cx="6096000" cy="3224213"/>
          </a:xfrm>
        </p:spPr>
        <p:txBody>
          <a:bodyPr/>
          <a:lstStyle/>
          <a:p>
            <a:pPr eaLnBrk="1" hangingPunct="1"/>
            <a:r>
              <a:rPr lang="en-US" altLang="en-US" sz="2400">
                <a:latin typeface="Palatino" charset="0"/>
                <a:cs typeface="Times New Roman" panose="02020603050405020304" pitchFamily="18" charset="0"/>
              </a:rPr>
              <a:t>A powerful, sturdy, squarely built, upstanding dog of Arctic type, medium in size with strong muscular development and heavy bone. </a:t>
            </a:r>
          </a:p>
          <a:p>
            <a:pPr eaLnBrk="1" hangingPunct="1"/>
            <a:r>
              <a:rPr lang="en-US" altLang="en-US" sz="2400">
                <a:solidFill>
                  <a:srgbClr val="000000"/>
                </a:solidFill>
                <a:latin typeface="Palatino" charset="0"/>
                <a:cs typeface="Tahoma" panose="020B0604030504040204" pitchFamily="34" charset="0"/>
              </a:rPr>
              <a:t>The body is compact, short coupled, broad and deep, the tail set  high and carried closely to the back, the whole supported by four straight, strong, sound legs. </a:t>
            </a:r>
          </a:p>
          <a:p>
            <a:pPr eaLnBrk="1" hangingPunct="1"/>
            <a:endParaRPr lang="en-US" altLang="en-US" sz="2400">
              <a:latin typeface="Palatino" charset="0"/>
              <a:cs typeface="Times New Roman" panose="02020603050405020304" pitchFamily="18" charset="0"/>
            </a:endParaRPr>
          </a:p>
        </p:txBody>
      </p:sp>
      <p:pic>
        <p:nvPicPr>
          <p:cNvPr id="21509" name="Picture 3" descr="sld 9">
            <a:extLst>
              <a:ext uri="{FF2B5EF4-FFF2-40B4-BE49-F238E27FC236}">
                <a16:creationId xmlns:a16="http://schemas.microsoft.com/office/drawing/2014/main" id="{FFD1986B-A1C6-D5AC-FF12-7E42D7933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457200"/>
            <a:ext cx="43148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C84432-2F36-1217-3D13-5A4D4E361F8B}"/>
              </a:ext>
            </a:extLst>
          </p:cNvPr>
          <p:cNvSpPr>
            <a:spLocks noGrp="1"/>
          </p:cNvSpPr>
          <p:nvPr>
            <p:ph type="ftr" sz="quarter" idx="11"/>
          </p:nvPr>
        </p:nvSpPr>
        <p:spPr/>
        <p:txBody>
          <a:bodyPr/>
          <a:lstStyle/>
          <a:p>
            <a:pPr>
              <a:defRPr/>
            </a:pPr>
            <a:r>
              <a:rPr lang="en-US" altLang="en-US"/>
              <a:t>Chow Chow Club, Inc.</a:t>
            </a:r>
          </a:p>
        </p:txBody>
      </p:sp>
      <p:sp>
        <p:nvSpPr>
          <p:cNvPr id="186371" name="Slide Number Placeholder 5">
            <a:extLst>
              <a:ext uri="{FF2B5EF4-FFF2-40B4-BE49-F238E27FC236}">
                <a16:creationId xmlns:a16="http://schemas.microsoft.com/office/drawing/2014/main" id="{DE56BC80-179A-8014-83F7-DD8A9CF64E0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780C09D-2D2B-43FF-B05C-14C44611908B}" type="slidenum">
              <a:rPr lang="en-US" altLang="en-US" sz="1400" smtClean="0"/>
              <a:pPr>
                <a:spcBef>
                  <a:spcPct val="0"/>
                </a:spcBef>
                <a:buClrTx/>
                <a:buSzTx/>
                <a:buFontTx/>
                <a:buNone/>
              </a:pPr>
              <a:t>90</a:t>
            </a:fld>
            <a:endParaRPr lang="en-US" altLang="en-US" sz="1400"/>
          </a:p>
        </p:txBody>
      </p:sp>
      <p:sp>
        <p:nvSpPr>
          <p:cNvPr id="186372" name="Rectangle 2">
            <a:extLst>
              <a:ext uri="{FF2B5EF4-FFF2-40B4-BE49-F238E27FC236}">
                <a16:creationId xmlns:a16="http://schemas.microsoft.com/office/drawing/2014/main" id="{AFE60639-2E82-D7DB-3082-1274629CD6EA}"/>
              </a:ext>
            </a:extLst>
          </p:cNvPr>
          <p:cNvSpPr>
            <a:spLocks noGrp="1" noChangeArrowheads="1"/>
          </p:cNvSpPr>
          <p:nvPr>
            <p:ph type="title"/>
          </p:nvPr>
        </p:nvSpPr>
        <p:spPr/>
        <p:txBody>
          <a:bodyPr/>
          <a:lstStyle/>
          <a:p>
            <a:pPr eaLnBrk="1" hangingPunct="1"/>
            <a:r>
              <a:rPr lang="en-US" altLang="en-US"/>
              <a:t>Metatarsal</a:t>
            </a:r>
          </a:p>
        </p:txBody>
      </p:sp>
      <p:sp>
        <p:nvSpPr>
          <p:cNvPr id="186373" name="Rectangle 3">
            <a:extLst>
              <a:ext uri="{FF2B5EF4-FFF2-40B4-BE49-F238E27FC236}">
                <a16:creationId xmlns:a16="http://schemas.microsoft.com/office/drawing/2014/main" id="{3DF847F5-31D2-C1C6-A844-977B2DE95663}"/>
              </a:ext>
            </a:extLst>
          </p:cNvPr>
          <p:cNvSpPr>
            <a:spLocks noGrp="1" noChangeArrowheads="1"/>
          </p:cNvSpPr>
          <p:nvPr>
            <p:ph type="body" idx="1"/>
          </p:nvPr>
        </p:nvSpPr>
        <p:spPr>
          <a:xfrm>
            <a:off x="609600" y="7010400"/>
            <a:ext cx="5829300" cy="1423988"/>
          </a:xfrm>
        </p:spPr>
        <p:txBody>
          <a:bodyPr/>
          <a:lstStyle/>
          <a:p>
            <a:pPr eaLnBrk="1" hangingPunct="1"/>
            <a:r>
              <a:rPr lang="en-US" altLang="en-US"/>
              <a:t>Short</a:t>
            </a:r>
          </a:p>
          <a:p>
            <a:pPr eaLnBrk="1" hangingPunct="1"/>
            <a:r>
              <a:rPr lang="en-US" altLang="en-US"/>
              <a:t>Perpendicular to the ground</a:t>
            </a:r>
          </a:p>
          <a:p>
            <a:pPr eaLnBrk="1" hangingPunct="1">
              <a:buFont typeface="Wingdings" panose="05000000000000000000" pitchFamily="2" charset="2"/>
              <a:buNone/>
            </a:pPr>
            <a:endParaRPr lang="en-US" altLang="en-US"/>
          </a:p>
        </p:txBody>
      </p:sp>
      <p:pic>
        <p:nvPicPr>
          <p:cNvPr id="2" name="Picture 4" descr="sld 73 rear">
            <a:extLst>
              <a:ext uri="{FF2B5EF4-FFF2-40B4-BE49-F238E27FC236}">
                <a16:creationId xmlns:a16="http://schemas.microsoft.com/office/drawing/2014/main" id="{A03E8CB7-E75C-7E68-A174-1DEBB9D7D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62200"/>
            <a:ext cx="4049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FDE854D-3E3A-BC09-29A3-2CF0A1B60994}"/>
              </a:ext>
            </a:extLst>
          </p:cNvPr>
          <p:cNvSpPr>
            <a:spLocks noGrp="1"/>
          </p:cNvSpPr>
          <p:nvPr>
            <p:ph type="ftr" sz="quarter" idx="11"/>
          </p:nvPr>
        </p:nvSpPr>
        <p:spPr/>
        <p:txBody>
          <a:bodyPr/>
          <a:lstStyle/>
          <a:p>
            <a:pPr>
              <a:defRPr/>
            </a:pPr>
            <a:r>
              <a:rPr lang="en-US" altLang="en-US"/>
              <a:t>Chow Chow Club, Inc.</a:t>
            </a:r>
          </a:p>
        </p:txBody>
      </p:sp>
      <p:sp>
        <p:nvSpPr>
          <p:cNvPr id="188419" name="Slide Number Placeholder 5">
            <a:extLst>
              <a:ext uri="{FF2B5EF4-FFF2-40B4-BE49-F238E27FC236}">
                <a16:creationId xmlns:a16="http://schemas.microsoft.com/office/drawing/2014/main" id="{F9B7BF47-8ACA-E3AE-257A-B909D1DF13D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E77B87C-EB6F-41F5-AF14-9296682D73D6}" type="slidenum">
              <a:rPr lang="en-US" altLang="en-US" sz="1400" smtClean="0"/>
              <a:pPr>
                <a:spcBef>
                  <a:spcPct val="0"/>
                </a:spcBef>
                <a:buClrTx/>
                <a:buSzTx/>
                <a:buFontTx/>
                <a:buNone/>
              </a:pPr>
              <a:t>91</a:t>
            </a:fld>
            <a:endParaRPr lang="en-US" altLang="en-US" sz="1400"/>
          </a:p>
        </p:txBody>
      </p:sp>
      <p:sp>
        <p:nvSpPr>
          <p:cNvPr id="188420" name="Rectangle 2">
            <a:extLst>
              <a:ext uri="{FF2B5EF4-FFF2-40B4-BE49-F238E27FC236}">
                <a16:creationId xmlns:a16="http://schemas.microsoft.com/office/drawing/2014/main" id="{5A979FEC-A3F3-1475-2984-CA1BE0CE98C0}"/>
              </a:ext>
            </a:extLst>
          </p:cNvPr>
          <p:cNvSpPr>
            <a:spLocks noGrp="1" noChangeArrowheads="1"/>
          </p:cNvSpPr>
          <p:nvPr>
            <p:ph type="title"/>
          </p:nvPr>
        </p:nvSpPr>
        <p:spPr/>
        <p:txBody>
          <a:bodyPr/>
          <a:lstStyle/>
          <a:p>
            <a:pPr eaLnBrk="1" hangingPunct="1"/>
            <a:r>
              <a:rPr lang="en-US" altLang="en-US" sz="3200"/>
              <a:t>Correct hindquarters</a:t>
            </a:r>
          </a:p>
        </p:txBody>
      </p:sp>
      <p:pic>
        <p:nvPicPr>
          <p:cNvPr id="188421" name="Picture 3" descr="CCCI Judges Guide-72">
            <a:extLst>
              <a:ext uri="{FF2B5EF4-FFF2-40B4-BE49-F238E27FC236}">
                <a16:creationId xmlns:a16="http://schemas.microsoft.com/office/drawing/2014/main" id="{37FAA73A-7FCC-FAB4-E552-5FFE9ACBE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2889250"/>
            <a:ext cx="233838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1">
            <a:extLst>
              <a:ext uri="{FF2B5EF4-FFF2-40B4-BE49-F238E27FC236}">
                <a16:creationId xmlns:a16="http://schemas.microsoft.com/office/drawing/2014/main" id="{5E8B9F9C-D681-E972-5B34-7547A144CA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5038" y="3141663"/>
            <a:ext cx="28797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Picture 2">
            <a:extLst>
              <a:ext uri="{FF2B5EF4-FFF2-40B4-BE49-F238E27FC236}">
                <a16:creationId xmlns:a16="http://schemas.microsoft.com/office/drawing/2014/main" id="{1A684B6B-3930-BA44-5C35-DA3BD7D5BD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6007100"/>
            <a:ext cx="14620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5">
            <a:extLst>
              <a:ext uri="{FF2B5EF4-FFF2-40B4-BE49-F238E27FC236}">
                <a16:creationId xmlns:a16="http://schemas.microsoft.com/office/drawing/2014/main" id="{2E991298-8A71-F9B0-333E-4612C15502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2513" y="5884863"/>
            <a:ext cx="16891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A4F021F-2258-365C-A3F7-63B4397E915B}"/>
              </a:ext>
            </a:extLst>
          </p:cNvPr>
          <p:cNvSpPr>
            <a:spLocks noGrp="1"/>
          </p:cNvSpPr>
          <p:nvPr>
            <p:ph type="ftr" sz="quarter" idx="11"/>
          </p:nvPr>
        </p:nvSpPr>
        <p:spPr/>
        <p:txBody>
          <a:bodyPr/>
          <a:lstStyle/>
          <a:p>
            <a:pPr>
              <a:defRPr/>
            </a:pPr>
            <a:r>
              <a:rPr lang="en-US" altLang="en-US"/>
              <a:t>Chow Chow Club, Inc.</a:t>
            </a:r>
          </a:p>
        </p:txBody>
      </p:sp>
      <p:sp>
        <p:nvSpPr>
          <p:cNvPr id="190467" name="Slide Number Placeholder 5">
            <a:extLst>
              <a:ext uri="{FF2B5EF4-FFF2-40B4-BE49-F238E27FC236}">
                <a16:creationId xmlns:a16="http://schemas.microsoft.com/office/drawing/2014/main" id="{699F76AF-0B51-7E3D-1084-82B1A41CB89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49B53E1-363B-4797-AB24-8EA006BA5E6F}" type="slidenum">
              <a:rPr lang="en-US" altLang="en-US" sz="1400" smtClean="0"/>
              <a:pPr>
                <a:spcBef>
                  <a:spcPct val="0"/>
                </a:spcBef>
                <a:buClrTx/>
                <a:buSzTx/>
                <a:buFontTx/>
                <a:buNone/>
              </a:pPr>
              <a:t>92</a:t>
            </a:fld>
            <a:endParaRPr lang="en-US" altLang="en-US" sz="1400"/>
          </a:p>
        </p:txBody>
      </p:sp>
      <p:sp>
        <p:nvSpPr>
          <p:cNvPr id="190468" name="Rectangle 2">
            <a:extLst>
              <a:ext uri="{FF2B5EF4-FFF2-40B4-BE49-F238E27FC236}">
                <a16:creationId xmlns:a16="http://schemas.microsoft.com/office/drawing/2014/main" id="{8CE355AD-DECB-0099-3466-053E0997C056}"/>
              </a:ext>
            </a:extLst>
          </p:cNvPr>
          <p:cNvSpPr>
            <a:spLocks noGrp="1" noChangeArrowheads="1"/>
          </p:cNvSpPr>
          <p:nvPr>
            <p:ph type="title"/>
          </p:nvPr>
        </p:nvSpPr>
        <p:spPr/>
        <p:txBody>
          <a:bodyPr/>
          <a:lstStyle/>
          <a:p>
            <a:pPr eaLnBrk="1" hangingPunct="1"/>
            <a:r>
              <a:rPr lang="en-US" altLang="en-US" sz="3200"/>
              <a:t>Correct hocks and hindquarters</a:t>
            </a:r>
          </a:p>
        </p:txBody>
      </p:sp>
      <p:pic>
        <p:nvPicPr>
          <p:cNvPr id="190469" name="Picture 3" descr="CCCI Judges Guide-74">
            <a:extLst>
              <a:ext uri="{FF2B5EF4-FFF2-40B4-BE49-F238E27FC236}">
                <a16:creationId xmlns:a16="http://schemas.microsoft.com/office/drawing/2014/main" id="{4232EE17-5128-E7B7-0E72-EE84E874E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667000"/>
            <a:ext cx="34829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12C27247-F3EE-4BD7-4D08-ED419F54E086}"/>
              </a:ext>
            </a:extLst>
          </p:cNvPr>
          <p:cNvSpPr>
            <a:spLocks noGrp="1"/>
          </p:cNvSpPr>
          <p:nvPr>
            <p:ph type="ftr" sz="quarter" idx="11"/>
          </p:nvPr>
        </p:nvSpPr>
        <p:spPr/>
        <p:txBody>
          <a:bodyPr/>
          <a:lstStyle/>
          <a:p>
            <a:pPr>
              <a:defRPr/>
            </a:pPr>
            <a:r>
              <a:rPr lang="en-US" altLang="en-US"/>
              <a:t>Chow Chow Club, Inc.</a:t>
            </a:r>
          </a:p>
        </p:txBody>
      </p:sp>
      <p:sp>
        <p:nvSpPr>
          <p:cNvPr id="192515" name="Slide Number Placeholder 5">
            <a:extLst>
              <a:ext uri="{FF2B5EF4-FFF2-40B4-BE49-F238E27FC236}">
                <a16:creationId xmlns:a16="http://schemas.microsoft.com/office/drawing/2014/main" id="{51323FA0-D17A-4717-A532-FB49E1D54F3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F4CF390-2562-41AA-A338-46B6012D1CB6}" type="slidenum">
              <a:rPr lang="en-US" altLang="en-US" sz="1400" smtClean="0"/>
              <a:pPr>
                <a:spcBef>
                  <a:spcPct val="0"/>
                </a:spcBef>
                <a:buClrTx/>
                <a:buSzTx/>
                <a:buFontTx/>
                <a:buNone/>
              </a:pPr>
              <a:t>93</a:t>
            </a:fld>
            <a:endParaRPr lang="en-US" altLang="en-US" sz="1400"/>
          </a:p>
        </p:txBody>
      </p:sp>
      <p:sp>
        <p:nvSpPr>
          <p:cNvPr id="192516" name="Rectangle 2">
            <a:extLst>
              <a:ext uri="{FF2B5EF4-FFF2-40B4-BE49-F238E27FC236}">
                <a16:creationId xmlns:a16="http://schemas.microsoft.com/office/drawing/2014/main" id="{803895DA-12B4-73C8-A571-E0F98D202B69}"/>
              </a:ext>
            </a:extLst>
          </p:cNvPr>
          <p:cNvSpPr>
            <a:spLocks noGrp="1" noChangeArrowheads="1"/>
          </p:cNvSpPr>
          <p:nvPr>
            <p:ph type="title"/>
          </p:nvPr>
        </p:nvSpPr>
        <p:spPr/>
        <p:txBody>
          <a:bodyPr/>
          <a:lstStyle/>
          <a:p>
            <a:pPr eaLnBrk="1" hangingPunct="1"/>
            <a:r>
              <a:rPr lang="en-US" altLang="en-US" sz="3200"/>
              <a:t>Correct hindquarter structure but lacking well muscled thigh</a:t>
            </a:r>
          </a:p>
        </p:txBody>
      </p:sp>
      <p:pic>
        <p:nvPicPr>
          <p:cNvPr id="192517" name="Picture 3" descr="CCCI Judges Guide-75">
            <a:extLst>
              <a:ext uri="{FF2B5EF4-FFF2-40B4-BE49-F238E27FC236}">
                <a16:creationId xmlns:a16="http://schemas.microsoft.com/office/drawing/2014/main" id="{F367A3E6-428C-BB9E-E12C-C870F74B6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90800"/>
            <a:ext cx="37957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9ED5326-1753-2737-2931-C757E2F4A681}"/>
              </a:ext>
            </a:extLst>
          </p:cNvPr>
          <p:cNvSpPr>
            <a:spLocks noGrp="1"/>
          </p:cNvSpPr>
          <p:nvPr>
            <p:ph type="ftr" sz="quarter" idx="11"/>
          </p:nvPr>
        </p:nvSpPr>
        <p:spPr/>
        <p:txBody>
          <a:bodyPr/>
          <a:lstStyle/>
          <a:p>
            <a:pPr>
              <a:defRPr/>
            </a:pPr>
            <a:r>
              <a:rPr lang="en-US" altLang="en-US"/>
              <a:t>Chow Chow Club, Inc.</a:t>
            </a:r>
          </a:p>
        </p:txBody>
      </p:sp>
      <p:sp>
        <p:nvSpPr>
          <p:cNvPr id="194563" name="Slide Number Placeholder 5">
            <a:extLst>
              <a:ext uri="{FF2B5EF4-FFF2-40B4-BE49-F238E27FC236}">
                <a16:creationId xmlns:a16="http://schemas.microsoft.com/office/drawing/2014/main" id="{6167E9F0-884B-AA2A-7DCF-62A70CFEB6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DEE0E4E-2F29-4248-A473-C7D442ECB3A9}" type="slidenum">
              <a:rPr lang="en-US" altLang="en-US" sz="1400" smtClean="0"/>
              <a:pPr>
                <a:spcBef>
                  <a:spcPct val="0"/>
                </a:spcBef>
                <a:buClrTx/>
                <a:buSzTx/>
                <a:buFontTx/>
                <a:buNone/>
              </a:pPr>
              <a:t>94</a:t>
            </a:fld>
            <a:endParaRPr lang="en-US" altLang="en-US" sz="1400"/>
          </a:p>
        </p:txBody>
      </p:sp>
      <p:sp>
        <p:nvSpPr>
          <p:cNvPr id="194564" name="Rectangle 2">
            <a:extLst>
              <a:ext uri="{FF2B5EF4-FFF2-40B4-BE49-F238E27FC236}">
                <a16:creationId xmlns:a16="http://schemas.microsoft.com/office/drawing/2014/main" id="{E3C420F0-B7A4-A691-64F8-3C38E0A9F997}"/>
              </a:ext>
            </a:extLst>
          </p:cNvPr>
          <p:cNvSpPr>
            <a:spLocks noGrp="1" noChangeArrowheads="1"/>
          </p:cNvSpPr>
          <p:nvPr>
            <p:ph type="title"/>
          </p:nvPr>
        </p:nvSpPr>
        <p:spPr/>
        <p:txBody>
          <a:bodyPr/>
          <a:lstStyle/>
          <a:p>
            <a:pPr eaLnBrk="1" hangingPunct="1"/>
            <a:r>
              <a:rPr lang="en-US" altLang="en-US" sz="3200">
                <a:solidFill>
                  <a:schemeClr val="hlink"/>
                </a:solidFill>
              </a:rPr>
              <a:t>Sickle hocks</a:t>
            </a:r>
          </a:p>
        </p:txBody>
      </p:sp>
      <p:pic>
        <p:nvPicPr>
          <p:cNvPr id="194565" name="Picture 3" descr="CCCI Judges Guide-76">
            <a:extLst>
              <a:ext uri="{FF2B5EF4-FFF2-40B4-BE49-F238E27FC236}">
                <a16:creationId xmlns:a16="http://schemas.microsoft.com/office/drawing/2014/main" id="{4EA3F346-F4A7-5885-5AFB-75F80ED8B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438400"/>
            <a:ext cx="41021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8900EDA-85C6-C546-1965-6A08AD220288}"/>
              </a:ext>
            </a:extLst>
          </p:cNvPr>
          <p:cNvSpPr>
            <a:spLocks noGrp="1"/>
          </p:cNvSpPr>
          <p:nvPr>
            <p:ph type="ftr" sz="quarter" idx="11"/>
          </p:nvPr>
        </p:nvSpPr>
        <p:spPr/>
        <p:txBody>
          <a:bodyPr/>
          <a:lstStyle/>
          <a:p>
            <a:pPr>
              <a:defRPr/>
            </a:pPr>
            <a:r>
              <a:rPr lang="en-US" altLang="en-US"/>
              <a:t>Chow Chow Club, Inc.</a:t>
            </a:r>
          </a:p>
        </p:txBody>
      </p:sp>
      <p:sp>
        <p:nvSpPr>
          <p:cNvPr id="196611" name="Slide Number Placeholder 5">
            <a:extLst>
              <a:ext uri="{FF2B5EF4-FFF2-40B4-BE49-F238E27FC236}">
                <a16:creationId xmlns:a16="http://schemas.microsoft.com/office/drawing/2014/main" id="{E3A7572E-56D9-2A24-01BE-4C264E399CC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989547F2-A8E3-4EFE-8169-99DAE2539A98}" type="slidenum">
              <a:rPr lang="en-US" altLang="en-US" sz="1400" smtClean="0"/>
              <a:pPr>
                <a:spcBef>
                  <a:spcPct val="0"/>
                </a:spcBef>
                <a:buClrTx/>
                <a:buSzTx/>
                <a:buFontTx/>
                <a:buNone/>
              </a:pPr>
              <a:t>95</a:t>
            </a:fld>
            <a:endParaRPr lang="en-US" altLang="en-US" sz="1400"/>
          </a:p>
        </p:txBody>
      </p:sp>
      <p:sp>
        <p:nvSpPr>
          <p:cNvPr id="196612" name="Rectangle 2">
            <a:extLst>
              <a:ext uri="{FF2B5EF4-FFF2-40B4-BE49-F238E27FC236}">
                <a16:creationId xmlns:a16="http://schemas.microsoft.com/office/drawing/2014/main" id="{EF38D2BB-B47E-80E4-DA53-9DD3D6402BC0}"/>
              </a:ext>
            </a:extLst>
          </p:cNvPr>
          <p:cNvSpPr>
            <a:spLocks noGrp="1" noChangeArrowheads="1"/>
          </p:cNvSpPr>
          <p:nvPr>
            <p:ph type="title"/>
          </p:nvPr>
        </p:nvSpPr>
        <p:spPr/>
        <p:txBody>
          <a:bodyPr/>
          <a:lstStyle/>
          <a:p>
            <a:pPr eaLnBrk="1" hangingPunct="1"/>
            <a:r>
              <a:rPr lang="en-US" altLang="en-US" sz="3200">
                <a:solidFill>
                  <a:schemeClr val="hlink"/>
                </a:solidFill>
              </a:rPr>
              <a:t>Incorrect hindquarters; legs set too far back</a:t>
            </a:r>
          </a:p>
        </p:txBody>
      </p:sp>
      <p:pic>
        <p:nvPicPr>
          <p:cNvPr id="196613" name="Picture 3" descr="CCCI Judges Guide-78">
            <a:extLst>
              <a:ext uri="{FF2B5EF4-FFF2-40B4-BE49-F238E27FC236}">
                <a16:creationId xmlns:a16="http://schemas.microsoft.com/office/drawing/2014/main" id="{9CAD0E90-56E2-5C69-4572-2A1A57896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90800"/>
            <a:ext cx="388937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948C0F7-B741-C51A-66C6-A0020C6F7491}"/>
              </a:ext>
            </a:extLst>
          </p:cNvPr>
          <p:cNvSpPr>
            <a:spLocks noGrp="1"/>
          </p:cNvSpPr>
          <p:nvPr>
            <p:ph type="ftr" sz="quarter" idx="11"/>
          </p:nvPr>
        </p:nvSpPr>
        <p:spPr/>
        <p:txBody>
          <a:bodyPr/>
          <a:lstStyle/>
          <a:p>
            <a:pPr>
              <a:defRPr/>
            </a:pPr>
            <a:r>
              <a:rPr lang="en-US" altLang="en-US"/>
              <a:t>Chow Chow Club, Inc.</a:t>
            </a:r>
          </a:p>
        </p:txBody>
      </p:sp>
      <p:sp>
        <p:nvSpPr>
          <p:cNvPr id="198659" name="Slide Number Placeholder 5">
            <a:extLst>
              <a:ext uri="{FF2B5EF4-FFF2-40B4-BE49-F238E27FC236}">
                <a16:creationId xmlns:a16="http://schemas.microsoft.com/office/drawing/2014/main" id="{5230CEA0-F9BD-9829-EE10-8ABD56EF7B5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CF9FD66-DD20-4503-BB8B-C95302A398A1}" type="slidenum">
              <a:rPr lang="en-US" altLang="en-US" sz="1400" smtClean="0"/>
              <a:pPr>
                <a:spcBef>
                  <a:spcPct val="0"/>
                </a:spcBef>
                <a:buClrTx/>
                <a:buSzTx/>
                <a:buFontTx/>
                <a:buNone/>
              </a:pPr>
              <a:t>96</a:t>
            </a:fld>
            <a:endParaRPr lang="en-US" altLang="en-US" sz="1400"/>
          </a:p>
        </p:txBody>
      </p:sp>
      <p:sp>
        <p:nvSpPr>
          <p:cNvPr id="198660" name="Rectangle 2">
            <a:extLst>
              <a:ext uri="{FF2B5EF4-FFF2-40B4-BE49-F238E27FC236}">
                <a16:creationId xmlns:a16="http://schemas.microsoft.com/office/drawing/2014/main" id="{B0EA8DD0-75E7-A448-3A88-2D1924E84E4F}"/>
              </a:ext>
            </a:extLst>
          </p:cNvPr>
          <p:cNvSpPr>
            <a:spLocks noGrp="1" noChangeArrowheads="1"/>
          </p:cNvSpPr>
          <p:nvPr>
            <p:ph type="title"/>
          </p:nvPr>
        </p:nvSpPr>
        <p:spPr/>
        <p:txBody>
          <a:bodyPr/>
          <a:lstStyle/>
          <a:p>
            <a:pPr eaLnBrk="1" hangingPunct="1"/>
            <a:r>
              <a:rPr lang="en-US" altLang="en-US" sz="3200"/>
              <a:t>Chow Chow shaved down to show actual body structure</a:t>
            </a:r>
            <a:br>
              <a:rPr lang="en-US" altLang="en-US" sz="3200"/>
            </a:br>
            <a:endParaRPr lang="en-US" altLang="en-US" sz="3200"/>
          </a:p>
        </p:txBody>
      </p:sp>
      <p:pic>
        <p:nvPicPr>
          <p:cNvPr id="198661" name="Picture 3" descr="CCCI Judges Guide-82">
            <a:extLst>
              <a:ext uri="{FF2B5EF4-FFF2-40B4-BE49-F238E27FC236}">
                <a16:creationId xmlns:a16="http://schemas.microsoft.com/office/drawing/2014/main" id="{401CA98A-24ED-4A9E-3BCB-E4CCA47B6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F25195-75FE-297C-E3E6-1C79CE49C474}"/>
              </a:ext>
            </a:extLst>
          </p:cNvPr>
          <p:cNvSpPr>
            <a:spLocks noGrp="1"/>
          </p:cNvSpPr>
          <p:nvPr>
            <p:ph type="ftr" sz="quarter" idx="11"/>
          </p:nvPr>
        </p:nvSpPr>
        <p:spPr/>
        <p:txBody>
          <a:bodyPr/>
          <a:lstStyle/>
          <a:p>
            <a:pPr>
              <a:defRPr/>
            </a:pPr>
            <a:r>
              <a:rPr lang="en-US" altLang="en-US"/>
              <a:t>Chow Chow Club, Inc.</a:t>
            </a:r>
          </a:p>
        </p:txBody>
      </p:sp>
      <p:sp>
        <p:nvSpPr>
          <p:cNvPr id="200707" name="Slide Number Placeholder 4">
            <a:extLst>
              <a:ext uri="{FF2B5EF4-FFF2-40B4-BE49-F238E27FC236}">
                <a16:creationId xmlns:a16="http://schemas.microsoft.com/office/drawing/2014/main" id="{D26166A3-6D7F-367B-9990-556541FAE04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074387B-940C-4423-B88C-36AFA66EC877}" type="slidenum">
              <a:rPr lang="en-US" altLang="en-US" sz="1400" smtClean="0"/>
              <a:pPr>
                <a:spcBef>
                  <a:spcPct val="0"/>
                </a:spcBef>
                <a:buClrTx/>
                <a:buSzTx/>
                <a:buFontTx/>
                <a:buNone/>
              </a:pPr>
              <a:t>97</a:t>
            </a:fld>
            <a:endParaRPr lang="en-US" altLang="en-US" sz="1400"/>
          </a:p>
        </p:txBody>
      </p:sp>
      <p:sp>
        <p:nvSpPr>
          <p:cNvPr id="200708" name="Rectangle 2">
            <a:extLst>
              <a:ext uri="{FF2B5EF4-FFF2-40B4-BE49-F238E27FC236}">
                <a16:creationId xmlns:a16="http://schemas.microsoft.com/office/drawing/2014/main" id="{2B1179A9-DEB6-4AFD-7CAB-DC3C5567F840}"/>
              </a:ext>
            </a:extLst>
          </p:cNvPr>
          <p:cNvSpPr>
            <a:spLocks noGrp="1" noChangeArrowheads="1"/>
          </p:cNvSpPr>
          <p:nvPr>
            <p:ph type="title"/>
          </p:nvPr>
        </p:nvSpPr>
        <p:spPr/>
        <p:txBody>
          <a:bodyPr/>
          <a:lstStyle/>
          <a:p>
            <a:pPr eaLnBrk="1" hangingPunct="1"/>
            <a:r>
              <a:rPr lang="en-US" altLang="en-US"/>
              <a:t>Coat</a:t>
            </a:r>
          </a:p>
        </p:txBody>
      </p:sp>
      <p:pic>
        <p:nvPicPr>
          <p:cNvPr id="200709" name="Picture 3" descr="ccci logo sld 1">
            <a:extLst>
              <a:ext uri="{FF2B5EF4-FFF2-40B4-BE49-F238E27FC236}">
                <a16:creationId xmlns:a16="http://schemas.microsoft.com/office/drawing/2014/main" id="{35328F41-C26D-F880-769C-87F1F6B0A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24200"/>
            <a:ext cx="344011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2C24287-EB59-5502-65E7-4B735D927237}"/>
              </a:ext>
            </a:extLst>
          </p:cNvPr>
          <p:cNvSpPr>
            <a:spLocks noGrp="1"/>
          </p:cNvSpPr>
          <p:nvPr>
            <p:ph type="ftr" sz="quarter" idx="11"/>
          </p:nvPr>
        </p:nvSpPr>
        <p:spPr/>
        <p:txBody>
          <a:bodyPr/>
          <a:lstStyle/>
          <a:p>
            <a:pPr>
              <a:defRPr/>
            </a:pPr>
            <a:r>
              <a:rPr lang="en-US" altLang="en-US"/>
              <a:t>Chow Chow Club, Inc.</a:t>
            </a:r>
          </a:p>
        </p:txBody>
      </p:sp>
      <p:sp>
        <p:nvSpPr>
          <p:cNvPr id="202755" name="Slide Number Placeholder 4">
            <a:extLst>
              <a:ext uri="{FF2B5EF4-FFF2-40B4-BE49-F238E27FC236}">
                <a16:creationId xmlns:a16="http://schemas.microsoft.com/office/drawing/2014/main" id="{58CBAF75-16C2-F226-D837-A668FD4805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E246366-0BFF-4580-8DFE-5591AAE1CD14}" type="slidenum">
              <a:rPr lang="en-US" altLang="en-US" sz="1400" smtClean="0"/>
              <a:pPr>
                <a:spcBef>
                  <a:spcPct val="0"/>
                </a:spcBef>
                <a:buClrTx/>
                <a:buSzTx/>
                <a:buFontTx/>
                <a:buNone/>
              </a:pPr>
              <a:t>98</a:t>
            </a:fld>
            <a:endParaRPr lang="en-US" altLang="en-US" sz="1400"/>
          </a:p>
        </p:txBody>
      </p:sp>
      <p:sp>
        <p:nvSpPr>
          <p:cNvPr id="202756" name="Rectangle 2">
            <a:extLst>
              <a:ext uri="{FF2B5EF4-FFF2-40B4-BE49-F238E27FC236}">
                <a16:creationId xmlns:a16="http://schemas.microsoft.com/office/drawing/2014/main" id="{7BFDC0F1-5301-0CFC-5988-4EF22DE3D4E5}"/>
              </a:ext>
            </a:extLst>
          </p:cNvPr>
          <p:cNvSpPr>
            <a:spLocks noGrp="1" noChangeArrowheads="1"/>
          </p:cNvSpPr>
          <p:nvPr>
            <p:ph type="title"/>
          </p:nvPr>
        </p:nvSpPr>
        <p:spPr/>
        <p:txBody>
          <a:bodyPr/>
          <a:lstStyle/>
          <a:p>
            <a:pPr eaLnBrk="1" hangingPunct="1"/>
            <a:r>
              <a:rPr lang="en-US" altLang="en-US"/>
              <a:t>Rough or Smooth Coats</a:t>
            </a:r>
          </a:p>
        </p:txBody>
      </p:sp>
      <p:pic>
        <p:nvPicPr>
          <p:cNvPr id="202757" name="Picture 3" descr="sld 81">
            <a:extLst>
              <a:ext uri="{FF2B5EF4-FFF2-40B4-BE49-F238E27FC236}">
                <a16:creationId xmlns:a16="http://schemas.microsoft.com/office/drawing/2014/main" id="{9F275407-B52E-F630-69FB-15509C1A4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428942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CBE99412-5933-E393-CC69-434D5F35290E}"/>
              </a:ext>
            </a:extLst>
          </p:cNvPr>
          <p:cNvSpPr txBox="1">
            <a:spLocks noChangeArrowheads="1"/>
          </p:cNvSpPr>
          <p:nvPr/>
        </p:nvSpPr>
        <p:spPr bwMode="auto">
          <a:xfrm>
            <a:off x="838200" y="6858000"/>
            <a:ext cx="525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2400">
                <a:latin typeface="Palatino" charset="0"/>
              </a:rPr>
              <a:t>There are two types of coat: rough and smooth.</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F0155E4A-7ACF-6D2B-DAFA-71C6D788B5C0}"/>
              </a:ext>
            </a:extLst>
          </p:cNvPr>
          <p:cNvSpPr>
            <a:spLocks noGrp="1"/>
          </p:cNvSpPr>
          <p:nvPr>
            <p:ph type="ftr" sz="quarter" idx="11"/>
          </p:nvPr>
        </p:nvSpPr>
        <p:spPr/>
        <p:txBody>
          <a:bodyPr/>
          <a:lstStyle/>
          <a:p>
            <a:pPr>
              <a:defRPr/>
            </a:pPr>
            <a:r>
              <a:rPr lang="en-US" altLang="en-US"/>
              <a:t>Chow Chow Club, Inc.</a:t>
            </a:r>
          </a:p>
        </p:txBody>
      </p:sp>
      <p:sp>
        <p:nvSpPr>
          <p:cNvPr id="204803" name="Slide Number Placeholder 5">
            <a:extLst>
              <a:ext uri="{FF2B5EF4-FFF2-40B4-BE49-F238E27FC236}">
                <a16:creationId xmlns:a16="http://schemas.microsoft.com/office/drawing/2014/main" id="{EBA2CD85-3AF7-1E38-AFED-F3AA190A50D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86F9B21-7BB6-48FB-98DD-D1AF102CECD6}" type="slidenum">
              <a:rPr lang="en-US" altLang="en-US" sz="1400" smtClean="0"/>
              <a:pPr>
                <a:spcBef>
                  <a:spcPct val="0"/>
                </a:spcBef>
                <a:buClrTx/>
                <a:buSzTx/>
                <a:buFontTx/>
                <a:buNone/>
              </a:pPr>
              <a:t>99</a:t>
            </a:fld>
            <a:endParaRPr lang="en-US" altLang="en-US" sz="1400"/>
          </a:p>
        </p:txBody>
      </p:sp>
      <p:sp>
        <p:nvSpPr>
          <p:cNvPr id="204804" name="Rectangle 2">
            <a:extLst>
              <a:ext uri="{FF2B5EF4-FFF2-40B4-BE49-F238E27FC236}">
                <a16:creationId xmlns:a16="http://schemas.microsoft.com/office/drawing/2014/main" id="{866322BF-AAB7-2E66-E3E0-E55915319FF1}"/>
              </a:ext>
            </a:extLst>
          </p:cNvPr>
          <p:cNvSpPr>
            <a:spLocks noGrp="1" noChangeArrowheads="1"/>
          </p:cNvSpPr>
          <p:nvPr>
            <p:ph type="title"/>
          </p:nvPr>
        </p:nvSpPr>
        <p:spPr/>
        <p:txBody>
          <a:bodyPr/>
          <a:lstStyle/>
          <a:p>
            <a:pPr eaLnBrk="1" hangingPunct="1"/>
            <a:r>
              <a:rPr lang="en-US" altLang="en-US"/>
              <a:t>In the Rough Coat…</a:t>
            </a:r>
          </a:p>
        </p:txBody>
      </p:sp>
      <p:sp>
        <p:nvSpPr>
          <p:cNvPr id="204805" name="Rectangle 3">
            <a:extLst>
              <a:ext uri="{FF2B5EF4-FFF2-40B4-BE49-F238E27FC236}">
                <a16:creationId xmlns:a16="http://schemas.microsoft.com/office/drawing/2014/main" id="{2D0A32C9-BAEA-8CF8-67C3-DB3CCF143E3C}"/>
              </a:ext>
            </a:extLst>
          </p:cNvPr>
          <p:cNvSpPr>
            <a:spLocks noGrp="1" noChangeArrowheads="1"/>
          </p:cNvSpPr>
          <p:nvPr>
            <p:ph type="body" idx="1"/>
          </p:nvPr>
        </p:nvSpPr>
        <p:spPr/>
        <p:txBody>
          <a:bodyPr/>
          <a:lstStyle/>
          <a:p>
            <a:pPr eaLnBrk="1" hangingPunct="1"/>
            <a:r>
              <a:rPr lang="en-US" altLang="en-US">
                <a:latin typeface="Palatino" charset="0"/>
              </a:rPr>
              <a:t>…the </a:t>
            </a:r>
            <a:r>
              <a:rPr lang="en-US" altLang="en-US" b="1">
                <a:latin typeface="Palatino" charset="0"/>
              </a:rPr>
              <a:t>outer coat</a:t>
            </a:r>
            <a:r>
              <a:rPr lang="en-US" altLang="en-US">
                <a:latin typeface="Palatino" charset="0"/>
              </a:rPr>
              <a:t> is abundant, </a:t>
            </a:r>
          </a:p>
          <a:p>
            <a:pPr eaLnBrk="1" hangingPunct="1"/>
            <a:r>
              <a:rPr lang="en-US" altLang="en-US">
                <a:latin typeface="Palatino" charset="0"/>
              </a:rPr>
              <a:t>dense, </a:t>
            </a:r>
          </a:p>
          <a:p>
            <a:pPr eaLnBrk="1" hangingPunct="1"/>
            <a:r>
              <a:rPr lang="en-US" altLang="en-US">
                <a:latin typeface="Palatino" charset="0"/>
              </a:rPr>
              <a:t>straight, and offstanding, </a:t>
            </a:r>
          </a:p>
          <a:p>
            <a:pPr eaLnBrk="1" hangingPunct="1"/>
            <a:r>
              <a:rPr lang="en-US" altLang="en-US">
                <a:latin typeface="Palatino" charset="0"/>
              </a:rPr>
              <a:t>rather course in texture.</a:t>
            </a:r>
          </a:p>
          <a:p>
            <a:pPr eaLnBrk="1" hangingPunct="1">
              <a:buFont typeface="Wingdings" panose="05000000000000000000" pitchFamily="2" charset="2"/>
              <a:buNone/>
            </a:pPr>
            <a:endParaRPr lang="en-US" altLang="en-US">
              <a:latin typeface="Palatino" charset="0"/>
            </a:endParaRPr>
          </a:p>
          <a:p>
            <a:pPr eaLnBrk="1" hangingPunct="1">
              <a:buFont typeface="Wingdings" panose="05000000000000000000" pitchFamily="2" charset="2"/>
              <a:buNone/>
            </a:pPr>
            <a:endParaRPr lang="en-US" altLang="en-US">
              <a:latin typeface="Palatino" charset="0"/>
            </a:endParaRPr>
          </a:p>
          <a:p>
            <a:pPr eaLnBrk="1" hangingPunct="1"/>
            <a:r>
              <a:rPr lang="en-US" altLang="en-US">
                <a:latin typeface="Palatino" charset="0"/>
              </a:rPr>
              <a:t>The </a:t>
            </a:r>
            <a:r>
              <a:rPr lang="en-US" altLang="en-US" b="1">
                <a:latin typeface="Palatino" charset="0"/>
              </a:rPr>
              <a:t>under coat </a:t>
            </a:r>
            <a:r>
              <a:rPr lang="en-US" altLang="en-US">
                <a:latin typeface="Palatino" charset="0"/>
              </a:rPr>
              <a:t>is soft,</a:t>
            </a:r>
          </a:p>
          <a:p>
            <a:pPr eaLnBrk="1" hangingPunct="1"/>
            <a:r>
              <a:rPr lang="en-US" altLang="en-US">
                <a:latin typeface="Palatino" charset="0"/>
              </a:rPr>
              <a:t>thick,</a:t>
            </a:r>
          </a:p>
          <a:p>
            <a:pPr eaLnBrk="1" hangingPunct="1"/>
            <a:r>
              <a:rPr lang="en-US" altLang="en-US">
                <a:latin typeface="Palatino" charset="0"/>
              </a:rPr>
              <a:t>and wooly.</a:t>
            </a:r>
          </a:p>
          <a:p>
            <a:pPr eaLnBrk="1" hangingPunct="1">
              <a:buFont typeface="Wingdings" panose="05000000000000000000" pitchFamily="2" charset="2"/>
              <a:buNone/>
            </a:pPr>
            <a:endParaRPr lang="en-US" altLang="en-US" b="1">
              <a:latin typeface="Palatino" charset="0"/>
            </a:endParaRPr>
          </a:p>
        </p:txBody>
      </p:sp>
    </p:spTree>
  </p:cSld>
  <p:clrMapOvr>
    <a:masterClrMapping/>
  </p:clrMapOvr>
  <p:transition advTm="5000"/>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Palatino"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Palatino"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1899</TotalTime>
  <Words>4275</Words>
  <Application>Microsoft Office PowerPoint</Application>
  <PresentationFormat>On-screen Show (4:3)</PresentationFormat>
  <Paragraphs>856</Paragraphs>
  <Slides>128</Slides>
  <Notes>124</Notes>
  <HiddenSlides>7</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Blends</vt:lpstr>
      <vt:lpstr>PowerPoint Presentation</vt:lpstr>
      <vt:lpstr>PowerPoint Presentation</vt:lpstr>
      <vt:lpstr>INTRODUCTION</vt:lpstr>
      <vt:lpstr>Brief History</vt:lpstr>
      <vt:lpstr>CHARACTERISTICS</vt:lpstr>
      <vt:lpstr>PowerPoint Presentation</vt:lpstr>
      <vt:lpstr>Essence of the Breed        Essentials of Breed Type   </vt:lpstr>
      <vt:lpstr>GENERAL APPEARANCE</vt:lpstr>
      <vt:lpstr>PowerPoint Presentation</vt:lpstr>
      <vt:lpstr>PowerPoint Presentation</vt:lpstr>
      <vt:lpstr>PowerPoint Presentation</vt:lpstr>
      <vt:lpstr>PowerPoint Presentation</vt:lpstr>
      <vt:lpstr>SIZE,  PROPORTIONS,   &amp; SUBSTANCE</vt:lpstr>
      <vt:lpstr>Substance</vt:lpstr>
      <vt:lpstr>Size vs. Proportions</vt:lpstr>
      <vt:lpstr>Proportions</vt:lpstr>
      <vt:lpstr>Proportions</vt:lpstr>
      <vt:lpstr>Proportions     </vt:lpstr>
      <vt:lpstr>Proportions</vt:lpstr>
      <vt:lpstr>Proportions; Correct length of leg, True Chow type</vt:lpstr>
      <vt:lpstr>PowerPoint Presentation</vt:lpstr>
      <vt:lpstr>Incorrect proportion Too long in body and loin</vt:lpstr>
      <vt:lpstr>Incorrect proportions too long in body and loin too small in head and bone</vt:lpstr>
      <vt:lpstr>Incorrect proportions too long in body and loin overdone, cloddy, ponderous</vt:lpstr>
      <vt:lpstr>Chow Chow shaved down to show actual body structure Correct topline – short, level back, good depth of chest</vt:lpstr>
      <vt:lpstr>HEAD</vt:lpstr>
      <vt:lpstr>Expression</vt:lpstr>
      <vt:lpstr>Correct expression</vt:lpstr>
      <vt:lpstr>Eyes</vt:lpstr>
      <vt:lpstr>Correct almond-shaped, obliquely set eyes</vt:lpstr>
      <vt:lpstr>Incorrect expression Incorrect round eyes</vt:lpstr>
      <vt:lpstr>Excessive loose skin and padding vertical wrinkles allow skin to fold in over the eyes</vt:lpstr>
      <vt:lpstr>Eyes too light in color</vt:lpstr>
      <vt:lpstr>Eyes too deep allowing skin to fold into eye socket</vt:lpstr>
      <vt:lpstr>Entropion involving upper and lower lids</vt:lpstr>
      <vt:lpstr>Ears</vt:lpstr>
      <vt:lpstr>Correct alignment of eyes and ears essential to correct expression</vt:lpstr>
      <vt:lpstr>Small ears correctly set</vt:lpstr>
      <vt:lpstr>Ears with correct forward tilt</vt:lpstr>
      <vt:lpstr>Disqualifying fault: dropped ears</vt:lpstr>
      <vt:lpstr>Incorrect ears; too large, set too low, too wide apart, tilted too far forward</vt:lpstr>
      <vt:lpstr>Incorrect ears; too large, set too low, should point upward, not outward</vt:lpstr>
      <vt:lpstr>Ears in correct position</vt:lpstr>
      <vt:lpstr>Rotating ears making them appear to be incorrectly set</vt:lpstr>
      <vt:lpstr>Another example of an “ear trick”</vt:lpstr>
      <vt:lpstr>Head, Skull &amp; Stop</vt:lpstr>
      <vt:lpstr>Correct skull; topline of the muzzle appears parallel to topline of the skull</vt:lpstr>
      <vt:lpstr>Incorrect skull: too narrow, falls off at the sides Incorrect expression; eyes too round</vt:lpstr>
      <vt:lpstr>Incorrect; visible downward deviation of the muzzle resulting in a down-faced appearance</vt:lpstr>
      <vt:lpstr>Muzzle</vt:lpstr>
      <vt:lpstr>Incorrect muzzles</vt:lpstr>
      <vt:lpstr>Nose</vt:lpstr>
      <vt:lpstr>Blue Chow Chow with slate nose</vt:lpstr>
      <vt:lpstr>Cream Chow Chow – Cream chows may have a range of nose color, from dark black/brown solid pigment, fading to pinkish pigment, with or without darker nose rim pigment at the outer edge, as puppies or adults; all of which are equally correct.   </vt:lpstr>
      <vt:lpstr>Mouth and Tongue</vt:lpstr>
      <vt:lpstr>Correct blue-black tongue pigment</vt:lpstr>
      <vt:lpstr>There may be pink on the underside of the tongue.  You need only examine the surface and edges of the tongue.</vt:lpstr>
      <vt:lpstr>Mouth, lips and gums blue-black</vt:lpstr>
      <vt:lpstr>Pink gums are acceptable although solid blue-black is preferred</vt:lpstr>
      <vt:lpstr>Teeth  </vt:lpstr>
      <vt:lpstr>Summary of the Head</vt:lpstr>
      <vt:lpstr>NECK,  TOPLINE,    &amp; BODY</vt:lpstr>
      <vt:lpstr>Neck</vt:lpstr>
      <vt:lpstr>Correct length and arch of neck</vt:lpstr>
      <vt:lpstr>Correct length and arch of neck</vt:lpstr>
      <vt:lpstr>Incorrect; neck too short</vt:lpstr>
      <vt:lpstr>  Body   </vt:lpstr>
      <vt:lpstr>Body/ Chest</vt:lpstr>
      <vt:lpstr>Correct broad chest</vt:lpstr>
      <vt:lpstr>Incorrect; narrow chest</vt:lpstr>
      <vt:lpstr>Topline; Loin, Croup</vt:lpstr>
      <vt:lpstr>TAIL</vt:lpstr>
      <vt:lpstr>Tail</vt:lpstr>
      <vt:lpstr>Incorrect loose tail</vt:lpstr>
      <vt:lpstr>FOREQUARTERS</vt:lpstr>
      <vt:lpstr>Forequarters</vt:lpstr>
      <vt:lpstr>Correct forequarters</vt:lpstr>
      <vt:lpstr>Incorrect; legs too far forward</vt:lpstr>
      <vt:lpstr>Forelegs</vt:lpstr>
      <vt:lpstr>Incorrect; bone too light for size of the dog</vt:lpstr>
      <vt:lpstr>Incorrect; bone too large, large splayed feet</vt:lpstr>
      <vt:lpstr>    FEET</vt:lpstr>
      <vt:lpstr>PowerPoint Presentation</vt:lpstr>
      <vt:lpstr>Correct compact catlike feet</vt:lpstr>
      <vt:lpstr>Incorrect splayed, flattened feet</vt:lpstr>
      <vt:lpstr>HINDQUARTERS</vt:lpstr>
      <vt:lpstr>Rear Assembly </vt:lpstr>
      <vt:lpstr>Stifle Joint</vt:lpstr>
      <vt:lpstr>Hock Joint </vt:lpstr>
      <vt:lpstr>Metatarsal</vt:lpstr>
      <vt:lpstr>Correct hindquarters</vt:lpstr>
      <vt:lpstr>Correct hocks and hindquarters</vt:lpstr>
      <vt:lpstr>Correct hindquarter structure but lacking well muscled thigh</vt:lpstr>
      <vt:lpstr>Sickle hocks</vt:lpstr>
      <vt:lpstr>Incorrect hindquarters; legs set too far back</vt:lpstr>
      <vt:lpstr>Chow Chow shaved down to show actual body structure </vt:lpstr>
      <vt:lpstr>Coat</vt:lpstr>
      <vt:lpstr>Rough or Smooth Coats</vt:lpstr>
      <vt:lpstr>In the Rough Coat…</vt:lpstr>
      <vt:lpstr>PowerPoint Presentation</vt:lpstr>
      <vt:lpstr>Chow Chow Coat</vt:lpstr>
      <vt:lpstr>SMOOTH </vt:lpstr>
      <vt:lpstr>Good examples of rough and smooth Chow Chows</vt:lpstr>
      <vt:lpstr>Coat Color</vt:lpstr>
      <vt:lpstr>Coat Color</vt:lpstr>
      <vt:lpstr>   Shading in Coat all 5 colors may have lighter shading in rough or smooth coats </vt:lpstr>
      <vt:lpstr>PowerPoint Presentation</vt:lpstr>
      <vt:lpstr>Dark Coat on Puppies</vt:lpstr>
      <vt:lpstr>GAIT</vt:lpstr>
      <vt:lpstr>Proper Movement</vt:lpstr>
      <vt:lpstr>     Side Gait  </vt:lpstr>
      <vt:lpstr>   From the Rear  </vt:lpstr>
      <vt:lpstr>  From the Front  </vt:lpstr>
      <vt:lpstr>GAIT</vt:lpstr>
      <vt:lpstr>TEMPERAMENT</vt:lpstr>
      <vt:lpstr>Temperament</vt:lpstr>
      <vt:lpstr>PowerPoint Presentation</vt:lpstr>
      <vt:lpstr>SUMMARY</vt:lpstr>
      <vt:lpstr>PowerPoint Presentation</vt:lpstr>
      <vt:lpstr>TYPE  </vt:lpstr>
      <vt:lpstr>DQ’s</vt:lpstr>
      <vt:lpstr>Serious Faults</vt:lpstr>
      <vt:lpstr>APPENDICES</vt:lpstr>
      <vt:lpstr>Approximate dimensions</vt:lpstr>
      <vt:lpstr>Skeletal Structure</vt:lpstr>
      <vt:lpstr>Chow Chow Structure</vt:lpstr>
      <vt:lpstr>Chow Chow Anatomy</vt:lpstr>
      <vt:lpstr>Thank you!</vt:lpstr>
    </vt:vector>
  </TitlesOfParts>
  <Company>Home - retired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Chow Chow</dc:title>
  <dc:creator>Linda Banghart</dc:creator>
  <cp:lastModifiedBy>Love Banghart</cp:lastModifiedBy>
  <cp:revision>325</cp:revision>
  <cp:lastPrinted>2015-08-03T16:52:08Z</cp:lastPrinted>
  <dcterms:created xsi:type="dcterms:W3CDTF">2009-08-05T01:47:42Z</dcterms:created>
  <dcterms:modified xsi:type="dcterms:W3CDTF">2025-09-20T12:29:54Z</dcterms:modified>
  <cp:contentStatus/>
</cp:coreProperties>
</file>